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DM Serif Display" charset="1" panose="00000000000000000000"/>
      <p:regular r:id="rId34"/>
    </p:embeddedFont>
    <p:embeddedFont>
      <p:font typeface="Open Sans Bold Italics" charset="1" panose="020B0806030504020204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08519">
            <a:off x="12353231" y="1370674"/>
            <a:ext cx="4628329" cy="7545653"/>
          </a:xfrm>
          <a:custGeom>
            <a:avLst/>
            <a:gdLst/>
            <a:ahLst/>
            <a:cxnLst/>
            <a:rect r="r" b="b" t="t" l="l"/>
            <a:pathLst>
              <a:path h="7545653" w="4628329">
                <a:moveTo>
                  <a:pt x="0" y="0"/>
                </a:moveTo>
                <a:lnTo>
                  <a:pt x="4628328" y="0"/>
                </a:lnTo>
                <a:lnTo>
                  <a:pt x="4628328" y="7545652"/>
                </a:lnTo>
                <a:lnTo>
                  <a:pt x="0" y="754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863257" y="3860859"/>
            <a:ext cx="10482722" cy="4824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Lire, observer et comparer des oeuvres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39111" y="1952372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81138" y="9802743"/>
            <a:ext cx="3741539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 i="true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Nelcy Dorla et Dans mon bertel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6530" y="1799972"/>
            <a:ext cx="9319475" cy="1392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50"/>
              </a:lnSpc>
            </a:pPr>
            <a:r>
              <a:rPr lang="en-US" sz="8179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Arts plastiques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27311">
            <a:off x="3999663" y="3421037"/>
            <a:ext cx="4275054" cy="6356958"/>
          </a:xfrm>
          <a:custGeom>
            <a:avLst/>
            <a:gdLst/>
            <a:ahLst/>
            <a:cxnLst/>
            <a:rect r="r" b="b" t="t" l="l"/>
            <a:pathLst>
              <a:path h="6356958" w="4275054">
                <a:moveTo>
                  <a:pt x="0" y="0"/>
                </a:moveTo>
                <a:lnTo>
                  <a:pt x="4275054" y="0"/>
                </a:lnTo>
                <a:lnTo>
                  <a:pt x="427505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86999" y="3421037"/>
            <a:ext cx="5149136" cy="6356958"/>
          </a:xfrm>
          <a:custGeom>
            <a:avLst/>
            <a:gdLst/>
            <a:ahLst/>
            <a:cxnLst/>
            <a:rect r="r" b="b" t="t" l="l"/>
            <a:pathLst>
              <a:path h="6356958" w="5149136">
                <a:moveTo>
                  <a:pt x="0" y="0"/>
                </a:moveTo>
                <a:lnTo>
                  <a:pt x="5149136" y="0"/>
                </a:lnTo>
                <a:lnTo>
                  <a:pt x="51491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308981" y="3045799"/>
            <a:ext cx="1950319" cy="1943006"/>
          </a:xfrm>
          <a:custGeom>
            <a:avLst/>
            <a:gdLst/>
            <a:ahLst/>
            <a:cxnLst/>
            <a:rect r="r" b="b" t="t" l="l"/>
            <a:pathLst>
              <a:path h="1943006" w="1950319">
                <a:moveTo>
                  <a:pt x="0" y="0"/>
                </a:moveTo>
                <a:lnTo>
                  <a:pt x="1950319" y="0"/>
                </a:lnTo>
                <a:lnTo>
                  <a:pt x="1950319" y="1943006"/>
                </a:lnTo>
                <a:lnTo>
                  <a:pt x="0" y="1943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2196823"/>
            <a:ext cx="16741332" cy="319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pense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3334" y="6538398"/>
            <a:ext cx="9837960" cy="1331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6"/>
              </a:lnSpc>
            </a:pPr>
            <a:r>
              <a:rPr lang="en-US" sz="784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 que je comprends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34425" y="6390618"/>
            <a:ext cx="5633724" cy="3124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5"/>
              </a:lnSpc>
            </a:pPr>
            <a:r>
              <a:rPr lang="en-US" sz="4489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Description selon son ressenti et son interprétation personnelle.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036513" y="4066604"/>
            <a:ext cx="5516879" cy="4854854"/>
          </a:xfrm>
          <a:custGeom>
            <a:avLst/>
            <a:gdLst/>
            <a:ahLst/>
            <a:cxnLst/>
            <a:rect r="r" b="b" t="t" l="l"/>
            <a:pathLst>
              <a:path h="4854854" w="5516879">
                <a:moveTo>
                  <a:pt x="0" y="0"/>
                </a:moveTo>
                <a:lnTo>
                  <a:pt x="5516879" y="0"/>
                </a:lnTo>
                <a:lnTo>
                  <a:pt x="5516879" y="4854853"/>
                </a:lnTo>
                <a:lnTo>
                  <a:pt x="0" y="485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87610" y="3887322"/>
            <a:ext cx="5154767" cy="5213418"/>
          </a:xfrm>
          <a:custGeom>
            <a:avLst/>
            <a:gdLst/>
            <a:ahLst/>
            <a:cxnLst/>
            <a:rect r="r" b="b" t="t" l="l"/>
            <a:pathLst>
              <a:path h="5213418" w="5154767">
                <a:moveTo>
                  <a:pt x="0" y="0"/>
                </a:moveTo>
                <a:lnTo>
                  <a:pt x="5154767" y="0"/>
                </a:lnTo>
                <a:lnTo>
                  <a:pt x="5154767" y="5213417"/>
                </a:lnTo>
                <a:lnTo>
                  <a:pt x="0" y="521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06584">
            <a:off x="3641469" y="3817915"/>
            <a:ext cx="4816853" cy="5300526"/>
          </a:xfrm>
          <a:custGeom>
            <a:avLst/>
            <a:gdLst/>
            <a:ahLst/>
            <a:cxnLst/>
            <a:rect r="r" b="b" t="t" l="l"/>
            <a:pathLst>
              <a:path h="5300526" w="4816853">
                <a:moveTo>
                  <a:pt x="0" y="0"/>
                </a:moveTo>
                <a:lnTo>
                  <a:pt x="4816853" y="0"/>
                </a:lnTo>
                <a:lnTo>
                  <a:pt x="4816853" y="5300527"/>
                </a:lnTo>
                <a:lnTo>
                  <a:pt x="0" y="5300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16398">
            <a:off x="11154538" y="3599273"/>
            <a:ext cx="4421115" cy="5659027"/>
          </a:xfrm>
          <a:custGeom>
            <a:avLst/>
            <a:gdLst/>
            <a:ahLst/>
            <a:cxnLst/>
            <a:rect r="r" b="b" t="t" l="l"/>
            <a:pathLst>
              <a:path h="5659027" w="4421115">
                <a:moveTo>
                  <a:pt x="0" y="0"/>
                </a:moveTo>
                <a:lnTo>
                  <a:pt x="4421115" y="0"/>
                </a:lnTo>
                <a:lnTo>
                  <a:pt x="4421115" y="5659027"/>
                </a:lnTo>
                <a:lnTo>
                  <a:pt x="0" y="5659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70104">
            <a:off x="4048748" y="3788319"/>
            <a:ext cx="4379710" cy="5810561"/>
          </a:xfrm>
          <a:custGeom>
            <a:avLst/>
            <a:gdLst/>
            <a:ahLst/>
            <a:cxnLst/>
            <a:rect r="r" b="b" t="t" l="l"/>
            <a:pathLst>
              <a:path h="5810561" w="4379710">
                <a:moveTo>
                  <a:pt x="0" y="0"/>
                </a:moveTo>
                <a:lnTo>
                  <a:pt x="4379710" y="0"/>
                </a:lnTo>
                <a:lnTo>
                  <a:pt x="4379710" y="5810560"/>
                </a:lnTo>
                <a:lnTo>
                  <a:pt x="0" y="5810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0676">
            <a:off x="10297114" y="3684664"/>
            <a:ext cx="4573316" cy="6007639"/>
          </a:xfrm>
          <a:custGeom>
            <a:avLst/>
            <a:gdLst/>
            <a:ahLst/>
            <a:cxnLst/>
            <a:rect r="r" b="b" t="t" l="l"/>
            <a:pathLst>
              <a:path h="6007639" w="4573316">
                <a:moveTo>
                  <a:pt x="0" y="0"/>
                </a:moveTo>
                <a:lnTo>
                  <a:pt x="4573316" y="0"/>
                </a:lnTo>
                <a:lnTo>
                  <a:pt x="4573316" y="6007640"/>
                </a:lnTo>
                <a:lnTo>
                  <a:pt x="0" y="6007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7243">
            <a:off x="3985332" y="3486819"/>
            <a:ext cx="4373754" cy="6149391"/>
          </a:xfrm>
          <a:custGeom>
            <a:avLst/>
            <a:gdLst/>
            <a:ahLst/>
            <a:cxnLst/>
            <a:rect r="r" b="b" t="t" l="l"/>
            <a:pathLst>
              <a:path h="6149391" w="4373754">
                <a:moveTo>
                  <a:pt x="0" y="0"/>
                </a:moveTo>
                <a:lnTo>
                  <a:pt x="4373755" y="0"/>
                </a:lnTo>
                <a:lnTo>
                  <a:pt x="4373755" y="6149391"/>
                </a:lnTo>
                <a:lnTo>
                  <a:pt x="0" y="6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6953">
            <a:off x="9526512" y="3558761"/>
            <a:ext cx="4474103" cy="6005507"/>
          </a:xfrm>
          <a:custGeom>
            <a:avLst/>
            <a:gdLst/>
            <a:ahLst/>
            <a:cxnLst/>
            <a:rect r="r" b="b" t="t" l="l"/>
            <a:pathLst>
              <a:path h="6005507" w="4474103">
                <a:moveTo>
                  <a:pt x="0" y="0"/>
                </a:moveTo>
                <a:lnTo>
                  <a:pt x="4474103" y="0"/>
                </a:lnTo>
                <a:lnTo>
                  <a:pt x="4474103" y="6005507"/>
                </a:lnTo>
                <a:lnTo>
                  <a:pt x="0" y="600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1458">
            <a:off x="10347919" y="3562771"/>
            <a:ext cx="4470732" cy="6011069"/>
          </a:xfrm>
          <a:custGeom>
            <a:avLst/>
            <a:gdLst/>
            <a:ahLst/>
            <a:cxnLst/>
            <a:rect r="r" b="b" t="t" l="l"/>
            <a:pathLst>
              <a:path h="6011069" w="4470732">
                <a:moveTo>
                  <a:pt x="0" y="0"/>
                </a:moveTo>
                <a:lnTo>
                  <a:pt x="4470733" y="0"/>
                </a:lnTo>
                <a:lnTo>
                  <a:pt x="4470733" y="6011069"/>
                </a:lnTo>
                <a:lnTo>
                  <a:pt x="0" y="6011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02041">
            <a:off x="4080746" y="3634841"/>
            <a:ext cx="4612873" cy="5866929"/>
          </a:xfrm>
          <a:custGeom>
            <a:avLst/>
            <a:gdLst/>
            <a:ahLst/>
            <a:cxnLst/>
            <a:rect r="r" b="b" t="t" l="l"/>
            <a:pathLst>
              <a:path h="5866929" w="4612873">
                <a:moveTo>
                  <a:pt x="0" y="0"/>
                </a:moveTo>
                <a:lnTo>
                  <a:pt x="4612873" y="0"/>
                </a:lnTo>
                <a:lnTo>
                  <a:pt x="4612873" y="5866929"/>
                </a:lnTo>
                <a:lnTo>
                  <a:pt x="0" y="586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4539">
            <a:off x="10453760" y="3601525"/>
            <a:ext cx="5822670" cy="5837263"/>
          </a:xfrm>
          <a:custGeom>
            <a:avLst/>
            <a:gdLst/>
            <a:ahLst/>
            <a:cxnLst/>
            <a:rect r="r" b="b" t="t" l="l"/>
            <a:pathLst>
              <a:path h="5837263" w="5822670">
                <a:moveTo>
                  <a:pt x="0" y="0"/>
                </a:moveTo>
                <a:lnTo>
                  <a:pt x="5822670" y="0"/>
                </a:lnTo>
                <a:lnTo>
                  <a:pt x="5822670" y="5837263"/>
                </a:lnTo>
                <a:lnTo>
                  <a:pt x="0" y="5837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4297041" y="2972154"/>
            <a:ext cx="2908308" cy="6356958"/>
          </a:xfrm>
          <a:custGeom>
            <a:avLst/>
            <a:gdLst/>
            <a:ahLst/>
            <a:cxnLst/>
            <a:rect r="r" b="b" t="t" l="l"/>
            <a:pathLst>
              <a:path h="6356958" w="2908308">
                <a:moveTo>
                  <a:pt x="0" y="0"/>
                </a:moveTo>
                <a:lnTo>
                  <a:pt x="2908308" y="0"/>
                </a:lnTo>
                <a:lnTo>
                  <a:pt x="290830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62662">
            <a:off x="3750259" y="3401987"/>
            <a:ext cx="5284221" cy="6356958"/>
          </a:xfrm>
          <a:custGeom>
            <a:avLst/>
            <a:gdLst/>
            <a:ahLst/>
            <a:cxnLst/>
            <a:rect r="r" b="b" t="t" l="l"/>
            <a:pathLst>
              <a:path h="6356958" w="5284221">
                <a:moveTo>
                  <a:pt x="0" y="0"/>
                </a:moveTo>
                <a:lnTo>
                  <a:pt x="5284221" y="0"/>
                </a:lnTo>
                <a:lnTo>
                  <a:pt x="52842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9885">
            <a:off x="9804629" y="3421037"/>
            <a:ext cx="4457817" cy="6356958"/>
          </a:xfrm>
          <a:custGeom>
            <a:avLst/>
            <a:gdLst/>
            <a:ahLst/>
            <a:cxnLst/>
            <a:rect r="r" b="b" t="t" l="l"/>
            <a:pathLst>
              <a:path h="6356958" w="4457817">
                <a:moveTo>
                  <a:pt x="0" y="0"/>
                </a:moveTo>
                <a:lnTo>
                  <a:pt x="4457817" y="0"/>
                </a:lnTo>
                <a:lnTo>
                  <a:pt x="44578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7311">
            <a:off x="3999663" y="3421037"/>
            <a:ext cx="4275054" cy="6356958"/>
          </a:xfrm>
          <a:custGeom>
            <a:avLst/>
            <a:gdLst/>
            <a:ahLst/>
            <a:cxnLst/>
            <a:rect r="r" b="b" t="t" l="l"/>
            <a:pathLst>
              <a:path h="6356958" w="4275054">
                <a:moveTo>
                  <a:pt x="0" y="0"/>
                </a:moveTo>
                <a:lnTo>
                  <a:pt x="4275054" y="0"/>
                </a:lnTo>
                <a:lnTo>
                  <a:pt x="427505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86999" y="3421037"/>
            <a:ext cx="5149136" cy="6356958"/>
          </a:xfrm>
          <a:custGeom>
            <a:avLst/>
            <a:gdLst/>
            <a:ahLst/>
            <a:cxnLst/>
            <a:rect r="r" b="b" t="t" l="l"/>
            <a:pathLst>
              <a:path h="6356958" w="5149136">
                <a:moveTo>
                  <a:pt x="0" y="0"/>
                </a:moveTo>
                <a:lnTo>
                  <a:pt x="5149136" y="0"/>
                </a:lnTo>
                <a:lnTo>
                  <a:pt x="51491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subjectif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9047" y="2066792"/>
            <a:ext cx="1267980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ressens ? pense 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948856" y="2019125"/>
            <a:ext cx="1292502" cy="1287655"/>
          </a:xfrm>
          <a:custGeom>
            <a:avLst/>
            <a:gdLst/>
            <a:ahLst/>
            <a:cxnLst/>
            <a:rect r="r" b="b" t="t" l="l"/>
            <a:pathLst>
              <a:path h="1287655" w="1292502">
                <a:moveTo>
                  <a:pt x="0" y="0"/>
                </a:moveTo>
                <a:lnTo>
                  <a:pt x="1292502" y="0"/>
                </a:lnTo>
                <a:lnTo>
                  <a:pt x="1292502" y="1287654"/>
                </a:lnTo>
                <a:lnTo>
                  <a:pt x="0" y="128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595701" y="2526255"/>
            <a:ext cx="1663599" cy="1237112"/>
          </a:xfrm>
          <a:custGeom>
            <a:avLst/>
            <a:gdLst/>
            <a:ahLst/>
            <a:cxnLst/>
            <a:rect r="r" b="b" t="t" l="l"/>
            <a:pathLst>
              <a:path h="1237112" w="1663599">
                <a:moveTo>
                  <a:pt x="0" y="0"/>
                </a:moveTo>
                <a:lnTo>
                  <a:pt x="1663599" y="0"/>
                </a:lnTo>
                <a:lnTo>
                  <a:pt x="1663599" y="1237113"/>
                </a:lnTo>
                <a:lnTo>
                  <a:pt x="0" y="1237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7830" y="2196823"/>
            <a:ext cx="1674133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9226" y="5489119"/>
            <a:ext cx="9837960" cy="271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6"/>
              </a:lnSpc>
            </a:pPr>
            <a:r>
              <a:rPr lang="en-US" sz="784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 que je vois, ce que je reconnais.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24348" y="5311547"/>
            <a:ext cx="5633724" cy="3124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5"/>
              </a:lnSpc>
            </a:pPr>
            <a:r>
              <a:rPr lang="en-US" sz="4489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Description de l’oeuvre </a:t>
            </a:r>
            <a:r>
              <a:rPr lang="en-US" sz="4489" u="sng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sans jugement</a:t>
            </a:r>
            <a:r>
              <a:rPr lang="en-US" sz="4489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, selon des </a:t>
            </a:r>
            <a:r>
              <a:rPr lang="en-US" sz="4489" u="sng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critères techniques.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51287" y="2368273"/>
            <a:ext cx="1373033" cy="1458733"/>
          </a:xfrm>
          <a:custGeom>
            <a:avLst/>
            <a:gdLst/>
            <a:ahLst/>
            <a:cxnLst/>
            <a:rect r="r" b="b" t="t" l="l"/>
            <a:pathLst>
              <a:path h="1458733" w="1373033">
                <a:moveTo>
                  <a:pt x="0" y="0"/>
                </a:moveTo>
                <a:lnTo>
                  <a:pt x="1373033" y="0"/>
                </a:lnTo>
                <a:lnTo>
                  <a:pt x="1373033" y="1458734"/>
                </a:lnTo>
                <a:lnTo>
                  <a:pt x="0" y="1458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2196823"/>
            <a:ext cx="1674133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000625"/>
            <a:ext cx="9837960" cy="4107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6"/>
              </a:lnSpc>
            </a:pPr>
            <a:r>
              <a:rPr lang="en-US" sz="784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 que j’apprends pour mieux comprendre.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34425" y="6316304"/>
            <a:ext cx="5633724" cy="154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5"/>
              </a:lnSpc>
            </a:pPr>
            <a:r>
              <a:rPr lang="en-US" sz="4489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Comparer des oeuvres artistiques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36513" y="4066604"/>
            <a:ext cx="5516879" cy="4854854"/>
          </a:xfrm>
          <a:custGeom>
            <a:avLst/>
            <a:gdLst/>
            <a:ahLst/>
            <a:cxnLst/>
            <a:rect r="r" b="b" t="t" l="l"/>
            <a:pathLst>
              <a:path h="4854854" w="5516879">
                <a:moveTo>
                  <a:pt x="0" y="0"/>
                </a:moveTo>
                <a:lnTo>
                  <a:pt x="5516879" y="0"/>
                </a:lnTo>
                <a:lnTo>
                  <a:pt x="5516879" y="4854853"/>
                </a:lnTo>
                <a:lnTo>
                  <a:pt x="0" y="485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87610" y="3887322"/>
            <a:ext cx="5154767" cy="5213418"/>
          </a:xfrm>
          <a:custGeom>
            <a:avLst/>
            <a:gdLst/>
            <a:ahLst/>
            <a:cxnLst/>
            <a:rect r="r" b="b" t="t" l="l"/>
            <a:pathLst>
              <a:path h="5213418" w="5154767">
                <a:moveTo>
                  <a:pt x="0" y="0"/>
                </a:moveTo>
                <a:lnTo>
                  <a:pt x="5154767" y="0"/>
                </a:lnTo>
                <a:lnTo>
                  <a:pt x="5154767" y="5213417"/>
                </a:lnTo>
                <a:lnTo>
                  <a:pt x="0" y="5213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06584">
            <a:off x="3641469" y="3817915"/>
            <a:ext cx="4816853" cy="5300526"/>
          </a:xfrm>
          <a:custGeom>
            <a:avLst/>
            <a:gdLst/>
            <a:ahLst/>
            <a:cxnLst/>
            <a:rect r="r" b="b" t="t" l="l"/>
            <a:pathLst>
              <a:path h="5300526" w="4816853">
                <a:moveTo>
                  <a:pt x="0" y="0"/>
                </a:moveTo>
                <a:lnTo>
                  <a:pt x="4816853" y="0"/>
                </a:lnTo>
                <a:lnTo>
                  <a:pt x="4816853" y="5300527"/>
                </a:lnTo>
                <a:lnTo>
                  <a:pt x="0" y="5300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16398">
            <a:off x="11154538" y="3599273"/>
            <a:ext cx="4421115" cy="5659027"/>
          </a:xfrm>
          <a:custGeom>
            <a:avLst/>
            <a:gdLst/>
            <a:ahLst/>
            <a:cxnLst/>
            <a:rect r="r" b="b" t="t" l="l"/>
            <a:pathLst>
              <a:path h="5659027" w="4421115">
                <a:moveTo>
                  <a:pt x="0" y="0"/>
                </a:moveTo>
                <a:lnTo>
                  <a:pt x="4421115" y="0"/>
                </a:lnTo>
                <a:lnTo>
                  <a:pt x="4421115" y="5659027"/>
                </a:lnTo>
                <a:lnTo>
                  <a:pt x="0" y="5659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7243">
            <a:off x="3985332" y="3486819"/>
            <a:ext cx="4373754" cy="6149391"/>
          </a:xfrm>
          <a:custGeom>
            <a:avLst/>
            <a:gdLst/>
            <a:ahLst/>
            <a:cxnLst/>
            <a:rect r="r" b="b" t="t" l="l"/>
            <a:pathLst>
              <a:path h="6149391" w="4373754">
                <a:moveTo>
                  <a:pt x="0" y="0"/>
                </a:moveTo>
                <a:lnTo>
                  <a:pt x="4373755" y="0"/>
                </a:lnTo>
                <a:lnTo>
                  <a:pt x="4373755" y="6149391"/>
                </a:lnTo>
                <a:lnTo>
                  <a:pt x="0" y="6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6953">
            <a:off x="9526512" y="3558761"/>
            <a:ext cx="4474103" cy="6005507"/>
          </a:xfrm>
          <a:custGeom>
            <a:avLst/>
            <a:gdLst/>
            <a:ahLst/>
            <a:cxnLst/>
            <a:rect r="r" b="b" t="t" l="l"/>
            <a:pathLst>
              <a:path h="6005507" w="4474103">
                <a:moveTo>
                  <a:pt x="0" y="0"/>
                </a:moveTo>
                <a:lnTo>
                  <a:pt x="4474103" y="0"/>
                </a:lnTo>
                <a:lnTo>
                  <a:pt x="4474103" y="6005507"/>
                </a:lnTo>
                <a:lnTo>
                  <a:pt x="0" y="600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404805" y="2185814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3"/>
                </a:lnTo>
                <a:lnTo>
                  <a:pt x="0" y="1216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73129" y="2033414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70104">
            <a:off x="4048748" y="3788319"/>
            <a:ext cx="4379710" cy="5810561"/>
          </a:xfrm>
          <a:custGeom>
            <a:avLst/>
            <a:gdLst/>
            <a:ahLst/>
            <a:cxnLst/>
            <a:rect r="r" b="b" t="t" l="l"/>
            <a:pathLst>
              <a:path h="5810561" w="4379710">
                <a:moveTo>
                  <a:pt x="0" y="0"/>
                </a:moveTo>
                <a:lnTo>
                  <a:pt x="4379710" y="0"/>
                </a:lnTo>
                <a:lnTo>
                  <a:pt x="4379710" y="5810560"/>
                </a:lnTo>
                <a:lnTo>
                  <a:pt x="0" y="5810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0676">
            <a:off x="10297114" y="3684664"/>
            <a:ext cx="4573316" cy="6007639"/>
          </a:xfrm>
          <a:custGeom>
            <a:avLst/>
            <a:gdLst/>
            <a:ahLst/>
            <a:cxnLst/>
            <a:rect r="r" b="b" t="t" l="l"/>
            <a:pathLst>
              <a:path h="6007639" w="4573316">
                <a:moveTo>
                  <a:pt x="0" y="0"/>
                </a:moveTo>
                <a:lnTo>
                  <a:pt x="4573316" y="0"/>
                </a:lnTo>
                <a:lnTo>
                  <a:pt x="4573316" y="6007640"/>
                </a:lnTo>
                <a:lnTo>
                  <a:pt x="0" y="6007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1458">
            <a:off x="10347919" y="3562771"/>
            <a:ext cx="4470732" cy="6011069"/>
          </a:xfrm>
          <a:custGeom>
            <a:avLst/>
            <a:gdLst/>
            <a:ahLst/>
            <a:cxnLst/>
            <a:rect r="r" b="b" t="t" l="l"/>
            <a:pathLst>
              <a:path h="6011069" w="4470732">
                <a:moveTo>
                  <a:pt x="0" y="0"/>
                </a:moveTo>
                <a:lnTo>
                  <a:pt x="4470733" y="0"/>
                </a:lnTo>
                <a:lnTo>
                  <a:pt x="4470733" y="6011069"/>
                </a:lnTo>
                <a:lnTo>
                  <a:pt x="0" y="6011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02041">
            <a:off x="4080746" y="3634841"/>
            <a:ext cx="4612873" cy="5866929"/>
          </a:xfrm>
          <a:custGeom>
            <a:avLst/>
            <a:gdLst/>
            <a:ahLst/>
            <a:cxnLst/>
            <a:rect r="r" b="b" t="t" l="l"/>
            <a:pathLst>
              <a:path h="5866929" w="4612873">
                <a:moveTo>
                  <a:pt x="0" y="0"/>
                </a:moveTo>
                <a:lnTo>
                  <a:pt x="4612873" y="0"/>
                </a:lnTo>
                <a:lnTo>
                  <a:pt x="4612873" y="5866929"/>
                </a:lnTo>
                <a:lnTo>
                  <a:pt x="0" y="586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530697" y="2085743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2" y="0"/>
                </a:lnTo>
                <a:lnTo>
                  <a:pt x="1144722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99020" y="1933343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4539">
            <a:off x="10453760" y="3601525"/>
            <a:ext cx="5822670" cy="5837263"/>
          </a:xfrm>
          <a:custGeom>
            <a:avLst/>
            <a:gdLst/>
            <a:ahLst/>
            <a:cxnLst/>
            <a:rect r="r" b="b" t="t" l="l"/>
            <a:pathLst>
              <a:path h="5837263" w="5822670">
                <a:moveTo>
                  <a:pt x="0" y="0"/>
                </a:moveTo>
                <a:lnTo>
                  <a:pt x="5822670" y="0"/>
                </a:lnTo>
                <a:lnTo>
                  <a:pt x="5822670" y="5837263"/>
                </a:lnTo>
                <a:lnTo>
                  <a:pt x="0" y="5837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4297041" y="2972154"/>
            <a:ext cx="2908308" cy="6356958"/>
          </a:xfrm>
          <a:custGeom>
            <a:avLst/>
            <a:gdLst/>
            <a:ahLst/>
            <a:cxnLst/>
            <a:rect r="r" b="b" t="t" l="l"/>
            <a:pathLst>
              <a:path h="6356958" w="2908308">
                <a:moveTo>
                  <a:pt x="0" y="0"/>
                </a:moveTo>
                <a:lnTo>
                  <a:pt x="2908308" y="0"/>
                </a:lnTo>
                <a:lnTo>
                  <a:pt x="290830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62662">
            <a:off x="3750259" y="3401987"/>
            <a:ext cx="5284221" cy="6356958"/>
          </a:xfrm>
          <a:custGeom>
            <a:avLst/>
            <a:gdLst/>
            <a:ahLst/>
            <a:cxnLst/>
            <a:rect r="r" b="b" t="t" l="l"/>
            <a:pathLst>
              <a:path h="6356958" w="5284221">
                <a:moveTo>
                  <a:pt x="0" y="0"/>
                </a:moveTo>
                <a:lnTo>
                  <a:pt x="5284221" y="0"/>
                </a:lnTo>
                <a:lnTo>
                  <a:pt x="52842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9885">
            <a:off x="9804629" y="3421037"/>
            <a:ext cx="4457817" cy="6356958"/>
          </a:xfrm>
          <a:custGeom>
            <a:avLst/>
            <a:gdLst/>
            <a:ahLst/>
            <a:cxnLst/>
            <a:rect r="r" b="b" t="t" l="l"/>
            <a:pathLst>
              <a:path h="6356958" w="4457817">
                <a:moveTo>
                  <a:pt x="0" y="0"/>
                </a:moveTo>
                <a:lnTo>
                  <a:pt x="4457817" y="0"/>
                </a:lnTo>
                <a:lnTo>
                  <a:pt x="44578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7311">
            <a:off x="3999663" y="3421037"/>
            <a:ext cx="4275054" cy="6356958"/>
          </a:xfrm>
          <a:custGeom>
            <a:avLst/>
            <a:gdLst/>
            <a:ahLst/>
            <a:cxnLst/>
            <a:rect r="r" b="b" t="t" l="l"/>
            <a:pathLst>
              <a:path h="6356958" w="4275054">
                <a:moveTo>
                  <a:pt x="0" y="0"/>
                </a:moveTo>
                <a:lnTo>
                  <a:pt x="4275054" y="0"/>
                </a:lnTo>
                <a:lnTo>
                  <a:pt x="427505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86999" y="3421037"/>
            <a:ext cx="5149136" cy="6356958"/>
          </a:xfrm>
          <a:custGeom>
            <a:avLst/>
            <a:gdLst/>
            <a:ahLst/>
            <a:cxnLst/>
            <a:rect r="r" b="b" t="t" l="l"/>
            <a:pathLst>
              <a:path h="6356958" w="5149136">
                <a:moveTo>
                  <a:pt x="0" y="0"/>
                </a:moveTo>
                <a:lnTo>
                  <a:pt x="5149136" y="0"/>
                </a:lnTo>
                <a:lnTo>
                  <a:pt x="514913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culturel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96898" y="2134475"/>
            <a:ext cx="1144723" cy="1216173"/>
          </a:xfrm>
          <a:custGeom>
            <a:avLst/>
            <a:gdLst/>
            <a:ahLst/>
            <a:cxnLst/>
            <a:rect r="r" b="b" t="t" l="l"/>
            <a:pathLst>
              <a:path h="1216173" w="1144723">
                <a:moveTo>
                  <a:pt x="0" y="0"/>
                </a:moveTo>
                <a:lnTo>
                  <a:pt x="1144723" y="0"/>
                </a:lnTo>
                <a:lnTo>
                  <a:pt x="1144723" y="1216172"/>
                </a:lnTo>
                <a:lnTo>
                  <a:pt x="0" y="121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65221" y="1982075"/>
            <a:ext cx="13957557" cy="1315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38"/>
              </a:lnSpc>
            </a:pPr>
            <a:r>
              <a:rPr lang="en-US" sz="767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sais 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36513" y="4066604"/>
            <a:ext cx="5516879" cy="4854854"/>
          </a:xfrm>
          <a:custGeom>
            <a:avLst/>
            <a:gdLst/>
            <a:ahLst/>
            <a:cxnLst/>
            <a:rect r="r" b="b" t="t" l="l"/>
            <a:pathLst>
              <a:path h="4854854" w="5516879">
                <a:moveTo>
                  <a:pt x="0" y="0"/>
                </a:moveTo>
                <a:lnTo>
                  <a:pt x="5516879" y="0"/>
                </a:lnTo>
                <a:lnTo>
                  <a:pt x="5516879" y="4854853"/>
                </a:lnTo>
                <a:lnTo>
                  <a:pt x="0" y="4854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87610" y="3887322"/>
            <a:ext cx="5154767" cy="5213418"/>
          </a:xfrm>
          <a:custGeom>
            <a:avLst/>
            <a:gdLst/>
            <a:ahLst/>
            <a:cxnLst/>
            <a:rect r="r" b="b" t="t" l="l"/>
            <a:pathLst>
              <a:path h="5213418" w="5154767">
                <a:moveTo>
                  <a:pt x="0" y="0"/>
                </a:moveTo>
                <a:lnTo>
                  <a:pt x="5154767" y="0"/>
                </a:lnTo>
                <a:lnTo>
                  <a:pt x="5154767" y="5213417"/>
                </a:lnTo>
                <a:lnTo>
                  <a:pt x="0" y="5213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6584">
            <a:off x="3641469" y="3817915"/>
            <a:ext cx="4816853" cy="5300526"/>
          </a:xfrm>
          <a:custGeom>
            <a:avLst/>
            <a:gdLst/>
            <a:ahLst/>
            <a:cxnLst/>
            <a:rect r="r" b="b" t="t" l="l"/>
            <a:pathLst>
              <a:path h="5300526" w="4816853">
                <a:moveTo>
                  <a:pt x="0" y="0"/>
                </a:moveTo>
                <a:lnTo>
                  <a:pt x="4816853" y="0"/>
                </a:lnTo>
                <a:lnTo>
                  <a:pt x="4816853" y="5300527"/>
                </a:lnTo>
                <a:lnTo>
                  <a:pt x="0" y="5300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16398">
            <a:off x="11154538" y="3599273"/>
            <a:ext cx="4421115" cy="5659027"/>
          </a:xfrm>
          <a:custGeom>
            <a:avLst/>
            <a:gdLst/>
            <a:ahLst/>
            <a:cxnLst/>
            <a:rect r="r" b="b" t="t" l="l"/>
            <a:pathLst>
              <a:path h="5659027" w="4421115">
                <a:moveTo>
                  <a:pt x="0" y="0"/>
                </a:moveTo>
                <a:lnTo>
                  <a:pt x="4421115" y="0"/>
                </a:lnTo>
                <a:lnTo>
                  <a:pt x="4421115" y="5659027"/>
                </a:lnTo>
                <a:lnTo>
                  <a:pt x="0" y="5659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70104">
            <a:off x="4048748" y="3788319"/>
            <a:ext cx="4379710" cy="5810561"/>
          </a:xfrm>
          <a:custGeom>
            <a:avLst/>
            <a:gdLst/>
            <a:ahLst/>
            <a:cxnLst/>
            <a:rect r="r" b="b" t="t" l="l"/>
            <a:pathLst>
              <a:path h="5810561" w="4379710">
                <a:moveTo>
                  <a:pt x="0" y="0"/>
                </a:moveTo>
                <a:lnTo>
                  <a:pt x="4379710" y="0"/>
                </a:lnTo>
                <a:lnTo>
                  <a:pt x="4379710" y="5810560"/>
                </a:lnTo>
                <a:lnTo>
                  <a:pt x="0" y="58105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0676">
            <a:off x="10297114" y="3684664"/>
            <a:ext cx="4573316" cy="6007639"/>
          </a:xfrm>
          <a:custGeom>
            <a:avLst/>
            <a:gdLst/>
            <a:ahLst/>
            <a:cxnLst/>
            <a:rect r="r" b="b" t="t" l="l"/>
            <a:pathLst>
              <a:path h="6007639" w="4573316">
                <a:moveTo>
                  <a:pt x="0" y="0"/>
                </a:moveTo>
                <a:lnTo>
                  <a:pt x="4573316" y="0"/>
                </a:lnTo>
                <a:lnTo>
                  <a:pt x="4573316" y="6007640"/>
                </a:lnTo>
                <a:lnTo>
                  <a:pt x="0" y="60076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1458">
            <a:off x="10347919" y="3562771"/>
            <a:ext cx="4470732" cy="6011069"/>
          </a:xfrm>
          <a:custGeom>
            <a:avLst/>
            <a:gdLst/>
            <a:ahLst/>
            <a:cxnLst/>
            <a:rect r="r" b="b" t="t" l="l"/>
            <a:pathLst>
              <a:path h="6011069" w="4470732">
                <a:moveTo>
                  <a:pt x="0" y="0"/>
                </a:moveTo>
                <a:lnTo>
                  <a:pt x="4470733" y="0"/>
                </a:lnTo>
                <a:lnTo>
                  <a:pt x="4470733" y="6011069"/>
                </a:lnTo>
                <a:lnTo>
                  <a:pt x="0" y="6011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02041">
            <a:off x="4080746" y="3634841"/>
            <a:ext cx="4612873" cy="5866929"/>
          </a:xfrm>
          <a:custGeom>
            <a:avLst/>
            <a:gdLst/>
            <a:ahLst/>
            <a:cxnLst/>
            <a:rect r="r" b="b" t="t" l="l"/>
            <a:pathLst>
              <a:path h="5866929" w="4612873">
                <a:moveTo>
                  <a:pt x="0" y="0"/>
                </a:moveTo>
                <a:lnTo>
                  <a:pt x="4612873" y="0"/>
                </a:lnTo>
                <a:lnTo>
                  <a:pt x="4612873" y="5866929"/>
                </a:lnTo>
                <a:lnTo>
                  <a:pt x="0" y="5866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7243">
            <a:off x="3985332" y="3486819"/>
            <a:ext cx="4373754" cy="6149391"/>
          </a:xfrm>
          <a:custGeom>
            <a:avLst/>
            <a:gdLst/>
            <a:ahLst/>
            <a:cxnLst/>
            <a:rect r="r" b="b" t="t" l="l"/>
            <a:pathLst>
              <a:path h="6149391" w="4373754">
                <a:moveTo>
                  <a:pt x="0" y="0"/>
                </a:moveTo>
                <a:lnTo>
                  <a:pt x="4373755" y="0"/>
                </a:lnTo>
                <a:lnTo>
                  <a:pt x="4373755" y="6149391"/>
                </a:lnTo>
                <a:lnTo>
                  <a:pt x="0" y="6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46953">
            <a:off x="9526512" y="3558761"/>
            <a:ext cx="4474103" cy="6005507"/>
          </a:xfrm>
          <a:custGeom>
            <a:avLst/>
            <a:gdLst/>
            <a:ahLst/>
            <a:cxnLst/>
            <a:rect r="r" b="b" t="t" l="l"/>
            <a:pathLst>
              <a:path h="6005507" w="4474103">
                <a:moveTo>
                  <a:pt x="0" y="0"/>
                </a:moveTo>
                <a:lnTo>
                  <a:pt x="4474103" y="0"/>
                </a:lnTo>
                <a:lnTo>
                  <a:pt x="4474103" y="6005507"/>
                </a:lnTo>
                <a:lnTo>
                  <a:pt x="0" y="60055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4539">
            <a:off x="10453760" y="3601525"/>
            <a:ext cx="5822670" cy="5837263"/>
          </a:xfrm>
          <a:custGeom>
            <a:avLst/>
            <a:gdLst/>
            <a:ahLst/>
            <a:cxnLst/>
            <a:rect r="r" b="b" t="t" l="l"/>
            <a:pathLst>
              <a:path h="5837263" w="5822670">
                <a:moveTo>
                  <a:pt x="0" y="0"/>
                </a:moveTo>
                <a:lnTo>
                  <a:pt x="5822670" y="0"/>
                </a:lnTo>
                <a:lnTo>
                  <a:pt x="5822670" y="5837263"/>
                </a:lnTo>
                <a:lnTo>
                  <a:pt x="0" y="5837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4297041" y="2972154"/>
            <a:ext cx="2908308" cy="6356958"/>
          </a:xfrm>
          <a:custGeom>
            <a:avLst/>
            <a:gdLst/>
            <a:ahLst/>
            <a:cxnLst/>
            <a:rect r="r" b="b" t="t" l="l"/>
            <a:pathLst>
              <a:path h="6356958" w="2908308">
                <a:moveTo>
                  <a:pt x="0" y="0"/>
                </a:moveTo>
                <a:lnTo>
                  <a:pt x="2908308" y="0"/>
                </a:lnTo>
                <a:lnTo>
                  <a:pt x="290830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30" y="0"/>
            <a:ext cx="19019331" cy="10287000"/>
          </a:xfrm>
          <a:custGeom>
            <a:avLst/>
            <a:gdLst/>
            <a:ahLst/>
            <a:cxnLst/>
            <a:rect r="r" b="b" t="t" l="l"/>
            <a:pathLst>
              <a:path h="10287000" w="19019331">
                <a:moveTo>
                  <a:pt x="0" y="0"/>
                </a:moveTo>
                <a:lnTo>
                  <a:pt x="19019331" y="0"/>
                </a:lnTo>
                <a:lnTo>
                  <a:pt x="19019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81358" r="0" b="-813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9895" y="503104"/>
            <a:ext cx="7315200" cy="1417320"/>
          </a:xfrm>
          <a:custGeom>
            <a:avLst/>
            <a:gdLst/>
            <a:ahLst/>
            <a:cxnLst/>
            <a:rect r="r" b="b" t="t" l="l"/>
            <a:pathLst>
              <a:path h="1417320" w="7315200">
                <a:moveTo>
                  <a:pt x="0" y="0"/>
                </a:moveTo>
                <a:lnTo>
                  <a:pt x="7315200" y="0"/>
                </a:lnTo>
                <a:lnTo>
                  <a:pt x="7315200" y="1417320"/>
                </a:lnTo>
                <a:lnTo>
                  <a:pt x="0" y="141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66134" y="353879"/>
            <a:ext cx="10482722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Regard objectif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65095" y="2199620"/>
            <a:ext cx="1271039" cy="945191"/>
          </a:xfrm>
          <a:custGeom>
            <a:avLst/>
            <a:gdLst/>
            <a:ahLst/>
            <a:cxnLst/>
            <a:rect r="r" b="b" t="t" l="l"/>
            <a:pathLst>
              <a:path h="945191" w="1271039">
                <a:moveTo>
                  <a:pt x="0" y="0"/>
                </a:moveTo>
                <a:lnTo>
                  <a:pt x="1271040" y="0"/>
                </a:lnTo>
                <a:lnTo>
                  <a:pt x="1271040" y="945192"/>
                </a:lnTo>
                <a:lnTo>
                  <a:pt x="0" y="94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2662">
            <a:off x="3750259" y="3401987"/>
            <a:ext cx="5284221" cy="6356958"/>
          </a:xfrm>
          <a:custGeom>
            <a:avLst/>
            <a:gdLst/>
            <a:ahLst/>
            <a:cxnLst/>
            <a:rect r="r" b="b" t="t" l="l"/>
            <a:pathLst>
              <a:path h="6356958" w="5284221">
                <a:moveTo>
                  <a:pt x="0" y="0"/>
                </a:moveTo>
                <a:lnTo>
                  <a:pt x="5284221" y="0"/>
                </a:lnTo>
                <a:lnTo>
                  <a:pt x="52842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9885">
            <a:off x="9804629" y="3421037"/>
            <a:ext cx="4457817" cy="6356958"/>
          </a:xfrm>
          <a:custGeom>
            <a:avLst/>
            <a:gdLst/>
            <a:ahLst/>
            <a:cxnLst/>
            <a:rect r="r" b="b" t="t" l="l"/>
            <a:pathLst>
              <a:path h="6356958" w="4457817">
                <a:moveTo>
                  <a:pt x="0" y="0"/>
                </a:moveTo>
                <a:lnTo>
                  <a:pt x="4457817" y="0"/>
                </a:lnTo>
                <a:lnTo>
                  <a:pt x="44578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7677" y="2066792"/>
            <a:ext cx="11564769" cy="1078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7"/>
              </a:lnSpc>
            </a:pPr>
            <a:r>
              <a:rPr lang="en-US" sz="6355">
                <a:solidFill>
                  <a:srgbClr val="1800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Qu’est-ce que je perçois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DAHAVb3wQzg</dc:identifier>
  <dcterms:modified xsi:type="dcterms:W3CDTF">2011-08-01T06:04:30Z</dcterms:modified>
  <cp:revision>1</cp:revision>
  <dc:title>Diaporama_lire_observer_comparer</dc:title>
</cp:coreProperties>
</file>