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The Seasons" charset="1" panose="00000000000000000000"/>
      <p:regular r:id="rId7"/>
    </p:embeddedFont>
    <p:embeddedFont>
      <p:font typeface="The Seasons Bold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7657085" cy="14967917"/>
          </a:xfrm>
          <a:custGeom>
            <a:avLst/>
            <a:gdLst/>
            <a:ahLst/>
            <a:cxnLst/>
            <a:rect r="r" b="b" t="t" l="l"/>
            <a:pathLst>
              <a:path h="14967917" w="7657085">
                <a:moveTo>
                  <a:pt x="0" y="0"/>
                </a:moveTo>
                <a:lnTo>
                  <a:pt x="7657085" y="0"/>
                </a:lnTo>
                <a:lnTo>
                  <a:pt x="7657085" y="14967917"/>
                </a:lnTo>
                <a:lnTo>
                  <a:pt x="0" y="14967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673" r="0" b="-1673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507668" y="444463"/>
            <a:ext cx="6621032" cy="9777617"/>
            <a:chOff x="0" y="0"/>
            <a:chExt cx="2372829" cy="350407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372828" cy="3504077"/>
            </a:xfrm>
            <a:custGeom>
              <a:avLst/>
              <a:gdLst/>
              <a:ahLst/>
              <a:cxnLst/>
              <a:rect r="r" b="b" t="t" l="l"/>
              <a:pathLst>
                <a:path h="3504077" w="2372828">
                  <a:moveTo>
                    <a:pt x="43264" y="0"/>
                  </a:moveTo>
                  <a:lnTo>
                    <a:pt x="2329565" y="0"/>
                  </a:lnTo>
                  <a:cubicBezTo>
                    <a:pt x="2353458" y="0"/>
                    <a:pt x="2372828" y="19370"/>
                    <a:pt x="2372828" y="43264"/>
                  </a:cubicBezTo>
                  <a:lnTo>
                    <a:pt x="2372828" y="3460814"/>
                  </a:lnTo>
                  <a:cubicBezTo>
                    <a:pt x="2372828" y="3472288"/>
                    <a:pt x="2368270" y="3483292"/>
                    <a:pt x="2360157" y="3491405"/>
                  </a:cubicBezTo>
                  <a:cubicBezTo>
                    <a:pt x="2352043" y="3499519"/>
                    <a:pt x="2341039" y="3504077"/>
                    <a:pt x="2329565" y="3504077"/>
                  </a:cubicBezTo>
                  <a:lnTo>
                    <a:pt x="43264" y="3504077"/>
                  </a:lnTo>
                  <a:cubicBezTo>
                    <a:pt x="31790" y="3504077"/>
                    <a:pt x="20785" y="3499519"/>
                    <a:pt x="12672" y="3491405"/>
                  </a:cubicBezTo>
                  <a:cubicBezTo>
                    <a:pt x="4558" y="3483292"/>
                    <a:pt x="0" y="3472288"/>
                    <a:pt x="0" y="3460814"/>
                  </a:cubicBezTo>
                  <a:lnTo>
                    <a:pt x="0" y="43264"/>
                  </a:lnTo>
                  <a:cubicBezTo>
                    <a:pt x="0" y="31790"/>
                    <a:pt x="4558" y="20785"/>
                    <a:pt x="12672" y="12672"/>
                  </a:cubicBezTo>
                  <a:cubicBezTo>
                    <a:pt x="20785" y="4558"/>
                    <a:pt x="31790" y="0"/>
                    <a:pt x="43264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2372829" cy="35326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-617274">
            <a:off x="5353008" y="1663411"/>
            <a:ext cx="1375231" cy="972207"/>
          </a:xfrm>
          <a:custGeom>
            <a:avLst/>
            <a:gdLst/>
            <a:ahLst/>
            <a:cxnLst/>
            <a:rect r="r" b="b" t="t" l="l"/>
            <a:pathLst>
              <a:path h="972207" w="1375231">
                <a:moveTo>
                  <a:pt x="0" y="0"/>
                </a:moveTo>
                <a:lnTo>
                  <a:pt x="1375231" y="0"/>
                </a:lnTo>
                <a:lnTo>
                  <a:pt x="1375231" y="972207"/>
                </a:lnTo>
                <a:lnTo>
                  <a:pt x="0" y="9722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832" t="-27724" r="-5109" b="-27793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095683" y="5972597"/>
            <a:ext cx="882898" cy="461386"/>
          </a:xfrm>
          <a:custGeom>
            <a:avLst/>
            <a:gdLst/>
            <a:ahLst/>
            <a:cxnLst/>
            <a:rect r="r" b="b" t="t" l="l"/>
            <a:pathLst>
              <a:path h="461386" w="882898">
                <a:moveTo>
                  <a:pt x="0" y="0"/>
                </a:moveTo>
                <a:lnTo>
                  <a:pt x="882898" y="0"/>
                </a:lnTo>
                <a:lnTo>
                  <a:pt x="882898" y="461386"/>
                </a:lnTo>
                <a:lnTo>
                  <a:pt x="0" y="46138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639080" y="521103"/>
            <a:ext cx="6368567" cy="1541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78"/>
              </a:lnSpc>
            </a:pPr>
            <a:r>
              <a:rPr lang="en-US" sz="4198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Communication avec les familles.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28722" y="2262716"/>
            <a:ext cx="2933922" cy="4870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b="true" sz="2499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Pochette de liaison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28722" y="2769657"/>
            <a:ext cx="6378925" cy="2993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En début d’année, chaque élève a reçu une petite pochette transparente. Cette dernière permet de faire lie lien entre l’école et la famille. Voici les avantages de cette pochette : </a:t>
            </a:r>
          </a:p>
          <a:p>
            <a:pPr algn="just" marL="302261" indent="-151130" lvl="1">
              <a:lnSpc>
                <a:spcPts val="1960"/>
              </a:lnSpc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moins de gaspillage (plus de papier collé sur du papier)</a:t>
            </a:r>
          </a:p>
          <a:p>
            <a:pPr algn="just" marL="302261" indent="-151130" lvl="1">
              <a:lnSpc>
                <a:spcPts val="1960"/>
              </a:lnSpc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les élèves et les parents voient directement la présence d’un mot grâce à la transparence de la pochette</a:t>
            </a:r>
          </a:p>
          <a:p>
            <a:pPr algn="just" marL="302261" indent="-151130" lvl="1">
              <a:lnSpc>
                <a:spcPts val="1960"/>
              </a:lnSpc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les documents ne sont plus perdus entre l’école et la maison et peuvent être récupérés par l’enseignante et/ou la famille si besoin (feuille pour l’APC, autorisation de sortie, justificatif d’absence...)</a:t>
            </a:r>
          </a:p>
          <a:p>
            <a:pPr algn="just">
              <a:lnSpc>
                <a:spcPts val="1960"/>
              </a:lnSpc>
            </a:pPr>
          </a:p>
          <a:p>
            <a:pPr algn="just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Les parents et moi même pouvons convenir d’un rendez-vous par l’intermédiaire d’un mot glissé dans la pochette.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28722" y="5867822"/>
            <a:ext cx="1684089" cy="487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b="true" sz="2499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ENT One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28722" y="6332353"/>
            <a:ext cx="6378925" cy="20750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366"/>
              </a:lnSpc>
            </a:pPr>
            <a:r>
              <a:rPr lang="en-US" sz="14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Lors de la réunion de rentrée avec les parents, je me suis assurée qu’au moins un parent de chaque famille avait accès à ENT One. Si ce n’était pas le cas, les parents ont reçu l’aide nécessaire pour avoir de nouveau accès à cette plateforme.  J’y note chaque semaine les devoirs des élèves mais aussi les sorties et/ou projets prévus. </a:t>
            </a:r>
          </a:p>
          <a:p>
            <a:pPr algn="l">
              <a:lnSpc>
                <a:spcPts val="2366"/>
              </a:lnSpc>
            </a:pPr>
            <a:r>
              <a:rPr lang="en-US" sz="14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Les parents peuvent se servir de cette plateforme pour me contacter : prise de rendez-vous, signaler l’absence de leur enfant, demande d’informations....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56000" y="8512180"/>
            <a:ext cx="1929383" cy="487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b="true" sz="2499" u="sng">
                <a:solidFill>
                  <a:srgbClr val="000000"/>
                </a:solidFill>
                <a:latin typeface="The Seasons Bold"/>
                <a:ea typeface="The Seasons Bold"/>
                <a:cs typeface="The Seasons Bold"/>
                <a:sym typeface="The Seasons Bold"/>
              </a:rPr>
              <a:t>Mais aussi....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9080" y="8981022"/>
            <a:ext cx="6378925" cy="8939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66"/>
              </a:lnSpc>
            </a:pPr>
            <a:r>
              <a:rPr lang="en-US" sz="1400">
                <a:solidFill>
                  <a:srgbClr val="000000"/>
                </a:solidFill>
                <a:latin typeface="The Seasons"/>
                <a:ea typeface="The Seasons"/>
                <a:cs typeface="The Seasons"/>
                <a:sym typeface="The Seasons"/>
              </a:rPr>
              <a:t>Comme précisé aux familles en début d’année, j’arrive tous les matins vers 7h15 à l’école et j’y mange tous les mardis et jeudis. Les parents peuvent donc venir me voir directement, sans prendre rendez-vous s’ils en ressentent le besoin.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DAGsqaKkHuk</dc:identifier>
  <dcterms:modified xsi:type="dcterms:W3CDTF">2011-08-01T06:04:30Z</dcterms:modified>
  <cp:revision>1</cp:revision>
  <dc:title>Ajouter des lignes dans le corps du texte</dc:title>
</cp:coreProperties>
</file>