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556500" cy="10693400"/>
  <p:notesSz cx="6858000" cy="9144000"/>
  <p:embeddedFontLst>
    <p:embeddedFont>
      <p:font typeface="The Seasons" charset="1" panose="0000000000000000000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7657085" cy="14967917"/>
          </a:xfrm>
          <a:custGeom>
            <a:avLst/>
            <a:gdLst/>
            <a:ahLst/>
            <a:cxnLst/>
            <a:rect r="r" b="b" t="t" l="l"/>
            <a:pathLst>
              <a:path h="14967917" w="7657085">
                <a:moveTo>
                  <a:pt x="0" y="0"/>
                </a:moveTo>
                <a:lnTo>
                  <a:pt x="7657085" y="0"/>
                </a:lnTo>
                <a:lnTo>
                  <a:pt x="7657085" y="14967917"/>
                </a:lnTo>
                <a:lnTo>
                  <a:pt x="0" y="1496791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1673" r="0" b="-1673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507668" y="444463"/>
            <a:ext cx="6621032" cy="9777617"/>
            <a:chOff x="0" y="0"/>
            <a:chExt cx="2372829" cy="350407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2372828" cy="3504077"/>
            </a:xfrm>
            <a:custGeom>
              <a:avLst/>
              <a:gdLst/>
              <a:ahLst/>
              <a:cxnLst/>
              <a:rect r="r" b="b" t="t" l="l"/>
              <a:pathLst>
                <a:path h="3504077" w="2372828">
                  <a:moveTo>
                    <a:pt x="43264" y="0"/>
                  </a:moveTo>
                  <a:lnTo>
                    <a:pt x="2329565" y="0"/>
                  </a:lnTo>
                  <a:cubicBezTo>
                    <a:pt x="2353458" y="0"/>
                    <a:pt x="2372828" y="19370"/>
                    <a:pt x="2372828" y="43264"/>
                  </a:cubicBezTo>
                  <a:lnTo>
                    <a:pt x="2372828" y="3460814"/>
                  </a:lnTo>
                  <a:cubicBezTo>
                    <a:pt x="2372828" y="3472288"/>
                    <a:pt x="2368270" y="3483292"/>
                    <a:pt x="2360157" y="3491405"/>
                  </a:cubicBezTo>
                  <a:cubicBezTo>
                    <a:pt x="2352043" y="3499519"/>
                    <a:pt x="2341039" y="3504077"/>
                    <a:pt x="2329565" y="3504077"/>
                  </a:cubicBezTo>
                  <a:lnTo>
                    <a:pt x="43264" y="3504077"/>
                  </a:lnTo>
                  <a:cubicBezTo>
                    <a:pt x="31790" y="3504077"/>
                    <a:pt x="20785" y="3499519"/>
                    <a:pt x="12672" y="3491405"/>
                  </a:cubicBezTo>
                  <a:cubicBezTo>
                    <a:pt x="4558" y="3483292"/>
                    <a:pt x="0" y="3472288"/>
                    <a:pt x="0" y="3460814"/>
                  </a:cubicBezTo>
                  <a:lnTo>
                    <a:pt x="0" y="43264"/>
                  </a:lnTo>
                  <a:cubicBezTo>
                    <a:pt x="0" y="31790"/>
                    <a:pt x="4558" y="20785"/>
                    <a:pt x="12672" y="12672"/>
                  </a:cubicBezTo>
                  <a:cubicBezTo>
                    <a:pt x="20785" y="4558"/>
                    <a:pt x="31790" y="0"/>
                    <a:pt x="43264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28575"/>
              <a:ext cx="2372829" cy="353265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421910" y="594361"/>
            <a:ext cx="6792549" cy="16778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502"/>
              </a:lnSpc>
            </a:pPr>
            <a:r>
              <a:rPr lang="en-US" sz="4644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Classeur relatif </a:t>
            </a:r>
          </a:p>
          <a:p>
            <a:pPr algn="ctr">
              <a:lnSpc>
                <a:spcPts val="6502"/>
              </a:lnSpc>
            </a:pPr>
            <a:r>
              <a:rPr lang="en-US" sz="4644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aux élèves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959734" y="2473698"/>
            <a:ext cx="3640532" cy="7340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649"/>
              </a:lnSpc>
            </a:pPr>
            <a:r>
              <a:rPr lang="en-US" sz="4035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Sommaire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639080" y="3447327"/>
            <a:ext cx="6378925" cy="6054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39749" indent="-269875" lvl="1">
              <a:lnSpc>
                <a:spcPts val="3499"/>
              </a:lnSpc>
              <a:buAutoNum type="arabicPeriod" startAt="1"/>
            </a:pPr>
            <a:r>
              <a:rPr lang="en-US" sz="2499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Généralités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Liste des élèves et pyramide des âges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Profil de la classe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Communication avec les familles</a:t>
            </a:r>
          </a:p>
          <a:p>
            <a:pPr algn="l">
              <a:lnSpc>
                <a:spcPts val="2100"/>
              </a:lnSpc>
            </a:pPr>
          </a:p>
          <a:p>
            <a:pPr algn="l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    </a:t>
            </a:r>
            <a:r>
              <a:rPr lang="en-US" sz="2499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2. Elèves à besoins éducatifs particuliers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Protocole EBEP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Fiche navette pôle ressource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Grille d’observables des besoins éducatifs particuliers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Fiche de suivi globale et individuelle des élèves EBEP</a:t>
            </a:r>
          </a:p>
          <a:p>
            <a:pPr algn="l">
              <a:lnSpc>
                <a:spcPts val="2100"/>
              </a:lnSpc>
            </a:pPr>
          </a:p>
          <a:p>
            <a:pPr algn="l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   </a:t>
            </a:r>
            <a:r>
              <a:rPr lang="en-US" sz="2499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3. Les évaluations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Système de notation et suivi des élèves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Evaluations diagnostiques et nationales : analyse et remédiations</a:t>
            </a:r>
          </a:p>
          <a:p>
            <a:pPr algn="l">
              <a:lnSpc>
                <a:spcPts val="2100"/>
              </a:lnSpc>
            </a:pPr>
          </a:p>
          <a:p>
            <a:pPr algn="l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   </a:t>
            </a:r>
            <a:r>
              <a:rPr lang="en-US" sz="2499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4. Du côté des élèves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Matériel scolaire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Les fichiers des élèves et les méthodes utilisées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Les ateliers autonomes : fonctionnement et programmation</a:t>
            </a:r>
          </a:p>
          <a:p>
            <a:pPr algn="l">
              <a:lnSpc>
                <a:spcPts val="2100"/>
              </a:lnSpc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DAGsqaKkHuk</dc:identifier>
  <dcterms:modified xsi:type="dcterms:W3CDTF">2011-08-01T06:04:30Z</dcterms:modified>
  <cp:revision>1</cp:revision>
  <dc:title>Ajouter des lignes dans le corps du texte</dc:title>
</cp:coreProperties>
</file>