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7556500" cy="10693400"/>
  <p:notesSz cx="6858000" cy="9144000"/>
  <p:embeddedFontLst>
    <p:embeddedFont>
      <p:font typeface="The Seasons" charset="1" panose="00000000000000000000"/>
      <p:regular r:id="rId8"/>
    </p:embeddedFont>
    <p:embeddedFont>
      <p:font typeface="The Seasons Bold" charset="1" panose="000000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7657085" cy="14967917"/>
          </a:xfrm>
          <a:custGeom>
            <a:avLst/>
            <a:gdLst/>
            <a:ahLst/>
            <a:cxnLst/>
            <a:rect r="r" b="b" t="t" l="l"/>
            <a:pathLst>
              <a:path h="14967917" w="7657085">
                <a:moveTo>
                  <a:pt x="0" y="0"/>
                </a:moveTo>
                <a:lnTo>
                  <a:pt x="7657085" y="0"/>
                </a:lnTo>
                <a:lnTo>
                  <a:pt x="7657085" y="14967917"/>
                </a:lnTo>
                <a:lnTo>
                  <a:pt x="0" y="1496791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1673" r="0" b="-1673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507668" y="444463"/>
            <a:ext cx="6621032" cy="9777617"/>
            <a:chOff x="0" y="0"/>
            <a:chExt cx="2372829" cy="350407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2372828" cy="3504077"/>
            </a:xfrm>
            <a:custGeom>
              <a:avLst/>
              <a:gdLst/>
              <a:ahLst/>
              <a:cxnLst/>
              <a:rect r="r" b="b" t="t" l="l"/>
              <a:pathLst>
                <a:path h="3504077" w="2372828">
                  <a:moveTo>
                    <a:pt x="43264" y="0"/>
                  </a:moveTo>
                  <a:lnTo>
                    <a:pt x="2329565" y="0"/>
                  </a:lnTo>
                  <a:cubicBezTo>
                    <a:pt x="2353458" y="0"/>
                    <a:pt x="2372828" y="19370"/>
                    <a:pt x="2372828" y="43264"/>
                  </a:cubicBezTo>
                  <a:lnTo>
                    <a:pt x="2372828" y="3460814"/>
                  </a:lnTo>
                  <a:cubicBezTo>
                    <a:pt x="2372828" y="3472288"/>
                    <a:pt x="2368270" y="3483292"/>
                    <a:pt x="2360157" y="3491405"/>
                  </a:cubicBezTo>
                  <a:cubicBezTo>
                    <a:pt x="2352043" y="3499519"/>
                    <a:pt x="2341039" y="3504077"/>
                    <a:pt x="2329565" y="3504077"/>
                  </a:cubicBezTo>
                  <a:lnTo>
                    <a:pt x="43264" y="3504077"/>
                  </a:lnTo>
                  <a:cubicBezTo>
                    <a:pt x="31790" y="3504077"/>
                    <a:pt x="20785" y="3499519"/>
                    <a:pt x="12672" y="3491405"/>
                  </a:cubicBezTo>
                  <a:cubicBezTo>
                    <a:pt x="4558" y="3483292"/>
                    <a:pt x="0" y="3472288"/>
                    <a:pt x="0" y="3460814"/>
                  </a:cubicBezTo>
                  <a:lnTo>
                    <a:pt x="0" y="43264"/>
                  </a:lnTo>
                  <a:cubicBezTo>
                    <a:pt x="0" y="31790"/>
                    <a:pt x="4558" y="20785"/>
                    <a:pt x="12672" y="12672"/>
                  </a:cubicBezTo>
                  <a:cubicBezTo>
                    <a:pt x="20785" y="4558"/>
                    <a:pt x="31790" y="0"/>
                    <a:pt x="43264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28575"/>
              <a:ext cx="2372829" cy="353265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639080" y="540153"/>
            <a:ext cx="6368567" cy="824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298"/>
              </a:lnSpc>
            </a:pPr>
            <a:r>
              <a:rPr lang="en-US" sz="4498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Suivi des APC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628722" y="1543727"/>
            <a:ext cx="1629281" cy="3778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b="true" sz="2000" u="sng">
                <a:solidFill>
                  <a:srgbClr val="000000"/>
                </a:solidFill>
                <a:latin typeface="The Seasons Bold"/>
                <a:ea typeface="The Seasons Bold"/>
                <a:cs typeface="The Seasons Bold"/>
                <a:sym typeface="The Seasons Bold"/>
              </a:rPr>
              <a:t>Période 1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131056" y="1864402"/>
            <a:ext cx="5801892" cy="285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b="true" sz="1500" u="sng">
                <a:solidFill>
                  <a:srgbClr val="000000"/>
                </a:solidFill>
                <a:latin typeface="The Seasons Bold"/>
                <a:ea typeface="The Seasons Bold"/>
                <a:cs typeface="The Seasons Bold"/>
                <a:sym typeface="The Seasons Bold"/>
              </a:rPr>
              <a:t>Lundi :</a:t>
            </a: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 ______________________________________________________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684180" y="2139846"/>
            <a:ext cx="6250438" cy="12923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S1 (01/09) : ____________________________________________________________________</a:t>
            </a:r>
          </a:p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S2 (08/09) : ___________________________________________________________________</a:t>
            </a:r>
          </a:p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S3 (15/09) : ____________________________________________________________________</a:t>
            </a:r>
          </a:p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S4 (22/09) : ____________________________________________________________________</a:t>
            </a:r>
          </a:p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S5 (29/09) : ____________________________________________________________________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055896" y="3632223"/>
            <a:ext cx="5748104" cy="285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2100"/>
              </a:lnSpc>
            </a:pPr>
            <a:r>
              <a:rPr lang="en-US" b="true" sz="1500" u="sng">
                <a:solidFill>
                  <a:srgbClr val="000000"/>
                </a:solidFill>
                <a:latin typeface="The Seasons Bold"/>
                <a:ea typeface="The Seasons Bold"/>
                <a:cs typeface="The Seasons Bold"/>
                <a:sym typeface="The Seasons Bold"/>
              </a:rPr>
              <a:t>Jeudi  :</a:t>
            </a: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 ______________________________________________________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672152" y="3908448"/>
            <a:ext cx="6260796" cy="12923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S1 (11/09) : _____________________________________________________________________</a:t>
            </a:r>
          </a:p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S2 (18/09) : ____________________________________________________________________</a:t>
            </a:r>
          </a:p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S3 (25/09) : ____________________________________________________________________</a:t>
            </a:r>
          </a:p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S4 (22/09) : ____________________________________________________________________</a:t>
            </a:r>
          </a:p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S5 (02/10) : ____________________________________________________________________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628722" y="5579679"/>
            <a:ext cx="1629281" cy="3778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b="true" sz="2000" u="sng">
                <a:solidFill>
                  <a:srgbClr val="000000"/>
                </a:solidFill>
                <a:latin typeface="The Seasons Bold"/>
                <a:ea typeface="The Seasons Bold"/>
                <a:cs typeface="The Seasons Bold"/>
                <a:sym typeface="The Seasons Bold"/>
              </a:rPr>
              <a:t>Période 2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82510" y="6176579"/>
            <a:ext cx="6250438" cy="15495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S1 (03/11) : _____________________________________________________________________</a:t>
            </a:r>
          </a:p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S2 (10/11) : _____________________________________________________________________</a:t>
            </a:r>
          </a:p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S3 (17/11) : _____________________________________________________________________</a:t>
            </a:r>
          </a:p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S4 (24/11) : ____________________________________________________________________</a:t>
            </a:r>
          </a:p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S5 (01/12) : ____________________________________________________________________</a:t>
            </a:r>
          </a:p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S6 (08/12) : ____________________________________________________________________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72152" y="8249200"/>
            <a:ext cx="6260796" cy="15495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S1 (06/11) : _____________________________________________________________________</a:t>
            </a:r>
          </a:p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S2 (13/11) : _____________________________________________________________________</a:t>
            </a:r>
          </a:p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S3 (20/11) : ____________________________________________________________________</a:t>
            </a:r>
          </a:p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S4 (27/11) : _____________________________________________________________________</a:t>
            </a:r>
          </a:p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S5 (04/12) : ____________________________________________________________________</a:t>
            </a:r>
          </a:p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S6 (11/12) : _____________________________________________________________________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55896" y="5900354"/>
            <a:ext cx="5801892" cy="285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b="true" sz="1500" u="sng">
                <a:solidFill>
                  <a:srgbClr val="000000"/>
                </a:solidFill>
                <a:latin typeface="The Seasons Bold"/>
                <a:ea typeface="The Seasons Bold"/>
                <a:cs typeface="The Seasons Bold"/>
                <a:sym typeface="The Seasons Bold"/>
              </a:rPr>
              <a:t>Lundi :</a:t>
            </a: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 ______________________________________________________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055896" y="7926131"/>
            <a:ext cx="5748104" cy="285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2100"/>
              </a:lnSpc>
            </a:pPr>
            <a:r>
              <a:rPr lang="en-US" b="true" sz="1500" u="sng">
                <a:solidFill>
                  <a:srgbClr val="000000"/>
                </a:solidFill>
                <a:latin typeface="The Seasons Bold"/>
                <a:ea typeface="The Seasons Bold"/>
                <a:cs typeface="The Seasons Bold"/>
                <a:sym typeface="The Seasons Bold"/>
              </a:rPr>
              <a:t>Jeudi  :</a:t>
            </a: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 ______________________________________________________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7657085" cy="14967917"/>
          </a:xfrm>
          <a:custGeom>
            <a:avLst/>
            <a:gdLst/>
            <a:ahLst/>
            <a:cxnLst/>
            <a:rect r="r" b="b" t="t" l="l"/>
            <a:pathLst>
              <a:path h="14967917" w="7657085">
                <a:moveTo>
                  <a:pt x="0" y="0"/>
                </a:moveTo>
                <a:lnTo>
                  <a:pt x="7657085" y="0"/>
                </a:lnTo>
                <a:lnTo>
                  <a:pt x="7657085" y="14967917"/>
                </a:lnTo>
                <a:lnTo>
                  <a:pt x="0" y="1496791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1673" r="0" b="-1673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507668" y="444463"/>
            <a:ext cx="6621032" cy="9777617"/>
            <a:chOff x="0" y="0"/>
            <a:chExt cx="2372829" cy="350407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2372828" cy="3504077"/>
            </a:xfrm>
            <a:custGeom>
              <a:avLst/>
              <a:gdLst/>
              <a:ahLst/>
              <a:cxnLst/>
              <a:rect r="r" b="b" t="t" l="l"/>
              <a:pathLst>
                <a:path h="3504077" w="2372828">
                  <a:moveTo>
                    <a:pt x="43264" y="0"/>
                  </a:moveTo>
                  <a:lnTo>
                    <a:pt x="2329565" y="0"/>
                  </a:lnTo>
                  <a:cubicBezTo>
                    <a:pt x="2353458" y="0"/>
                    <a:pt x="2372828" y="19370"/>
                    <a:pt x="2372828" y="43264"/>
                  </a:cubicBezTo>
                  <a:lnTo>
                    <a:pt x="2372828" y="3460814"/>
                  </a:lnTo>
                  <a:cubicBezTo>
                    <a:pt x="2372828" y="3472288"/>
                    <a:pt x="2368270" y="3483292"/>
                    <a:pt x="2360157" y="3491405"/>
                  </a:cubicBezTo>
                  <a:cubicBezTo>
                    <a:pt x="2352043" y="3499519"/>
                    <a:pt x="2341039" y="3504077"/>
                    <a:pt x="2329565" y="3504077"/>
                  </a:cubicBezTo>
                  <a:lnTo>
                    <a:pt x="43264" y="3504077"/>
                  </a:lnTo>
                  <a:cubicBezTo>
                    <a:pt x="31790" y="3504077"/>
                    <a:pt x="20785" y="3499519"/>
                    <a:pt x="12672" y="3491405"/>
                  </a:cubicBezTo>
                  <a:cubicBezTo>
                    <a:pt x="4558" y="3483292"/>
                    <a:pt x="0" y="3472288"/>
                    <a:pt x="0" y="3460814"/>
                  </a:cubicBezTo>
                  <a:lnTo>
                    <a:pt x="0" y="43264"/>
                  </a:lnTo>
                  <a:cubicBezTo>
                    <a:pt x="0" y="31790"/>
                    <a:pt x="4558" y="20785"/>
                    <a:pt x="12672" y="12672"/>
                  </a:cubicBezTo>
                  <a:cubicBezTo>
                    <a:pt x="20785" y="4558"/>
                    <a:pt x="31790" y="0"/>
                    <a:pt x="43264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28575"/>
              <a:ext cx="2372829" cy="353265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639080" y="540153"/>
            <a:ext cx="6368567" cy="824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298"/>
              </a:lnSpc>
            </a:pPr>
            <a:r>
              <a:rPr lang="en-US" sz="4498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Suivi des APC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628722" y="1543727"/>
            <a:ext cx="1629281" cy="3778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b="true" sz="2000" u="sng">
                <a:solidFill>
                  <a:srgbClr val="000000"/>
                </a:solidFill>
                <a:latin typeface="The Seasons Bold"/>
                <a:ea typeface="The Seasons Bold"/>
                <a:cs typeface="The Seasons Bold"/>
                <a:sym typeface="The Seasons Bold"/>
              </a:rPr>
              <a:t>Période 3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703324" y="2241779"/>
            <a:ext cx="6250438" cy="11826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2328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S1 (02/02) : ____________________________________________________________________</a:t>
            </a:r>
          </a:p>
          <a:p>
            <a:pPr algn="l" marL="259080" indent="-129540" lvl="1">
              <a:lnSpc>
                <a:spcPts val="2328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S2 (09/02) : ___________________________________________________________________</a:t>
            </a:r>
          </a:p>
          <a:p>
            <a:pPr algn="l" marL="259080" indent="-129540" lvl="1">
              <a:lnSpc>
                <a:spcPts val="2328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S3 (16/02) : ____________________________________________________________________</a:t>
            </a:r>
          </a:p>
          <a:p>
            <a:pPr algn="l" marL="259080" indent="-129540" lvl="1">
              <a:lnSpc>
                <a:spcPts val="2328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S4 (23/02) : ____________________________________________________________________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639080" y="3719783"/>
            <a:ext cx="1629281" cy="3778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b="true" sz="2000" u="sng">
                <a:solidFill>
                  <a:srgbClr val="000000"/>
                </a:solidFill>
                <a:latin typeface="The Seasons Bold"/>
                <a:ea typeface="The Seasons Bold"/>
                <a:cs typeface="The Seasons Bold"/>
                <a:sym typeface="The Seasons Bold"/>
              </a:rPr>
              <a:t>Période 4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92966" y="4488133"/>
            <a:ext cx="6250438" cy="15228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242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S1 (23/03) : ____________________________________________________________________</a:t>
            </a:r>
          </a:p>
          <a:p>
            <a:pPr algn="l" marL="259080" indent="-129540" lvl="1">
              <a:lnSpc>
                <a:spcPts val="242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S2 (30/03) : ___________________________________________________________________</a:t>
            </a:r>
          </a:p>
          <a:p>
            <a:pPr algn="l" marL="259080" indent="-129540" lvl="1">
              <a:lnSpc>
                <a:spcPts val="242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S3 (13/04) : ____________________________________________________________________</a:t>
            </a:r>
          </a:p>
          <a:p>
            <a:pPr algn="l" marL="259080" indent="-129540" lvl="1">
              <a:lnSpc>
                <a:spcPts val="242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S4 (20/04) : ___________________________________________________________________</a:t>
            </a:r>
          </a:p>
          <a:p>
            <a:pPr algn="l" marL="259080" indent="-129540" lvl="1">
              <a:lnSpc>
                <a:spcPts val="242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S5 (27/04) : ____________________________________________________________________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703324" y="6229284"/>
            <a:ext cx="6250438" cy="18729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80"/>
              </a:lnSpc>
            </a:pPr>
            <a:r>
              <a:rPr lang="en-US" sz="1500" u="sng" b="true">
                <a:solidFill>
                  <a:srgbClr val="000000"/>
                </a:solidFill>
                <a:latin typeface="The Seasons Bold"/>
                <a:ea typeface="The Seasons Bold"/>
                <a:cs typeface="The Seasons Bold"/>
                <a:sym typeface="The Seasons Bold"/>
              </a:rPr>
              <a:t>Pour chaque élève participant à l’APC : </a:t>
            </a:r>
          </a:p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une </a:t>
            </a:r>
            <a:r>
              <a:rPr lang="en-US" b="true" sz="1200">
                <a:solidFill>
                  <a:srgbClr val="000000"/>
                </a:solidFill>
                <a:latin typeface="The Seasons Bold"/>
                <a:ea typeface="The Seasons Bold"/>
                <a:cs typeface="The Seasons Bold"/>
                <a:sym typeface="The Seasons Bold"/>
              </a:rPr>
              <a:t>autorisation </a:t>
            </a: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pour les parents qui est disponible dans le bureau de la directrice une fois signée</a:t>
            </a:r>
          </a:p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 un petit mot de rappel pour les parents (qu’ils peuvent conserver chez eux) avec comme informations : les dates et horaires des créneaux d’APC pour leur enfant</a:t>
            </a:r>
          </a:p>
          <a:p>
            <a:pPr algn="l" marL="259080" indent="-129540" lvl="1">
              <a:lnSpc>
                <a:spcPts val="2064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une fiche de suivi à la fin de chaque période complétée par l’enseignante et signée par les parents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002108" y="1927349"/>
            <a:ext cx="5801892" cy="285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b="true" sz="1500" u="sng">
                <a:solidFill>
                  <a:srgbClr val="000000"/>
                </a:solidFill>
                <a:latin typeface="The Seasons Bold"/>
                <a:ea typeface="The Seasons Bold"/>
                <a:cs typeface="The Seasons Bold"/>
                <a:sym typeface="The Seasons Bold"/>
              </a:rPr>
              <a:t>Lundi :</a:t>
            </a: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 ______________________________________________________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002108" y="4183333"/>
            <a:ext cx="5801892" cy="285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b="true" sz="1500" u="sng">
                <a:solidFill>
                  <a:srgbClr val="000000"/>
                </a:solidFill>
                <a:latin typeface="The Seasons Bold"/>
                <a:ea typeface="The Seasons Bold"/>
                <a:cs typeface="The Seasons Bold"/>
                <a:sym typeface="The Seasons Bold"/>
              </a:rPr>
              <a:t>Lundi :</a:t>
            </a: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 ______________________________________________________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92966" y="8349084"/>
            <a:ext cx="6250438" cy="16158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80"/>
              </a:lnSpc>
            </a:pPr>
            <a:r>
              <a:rPr lang="en-US" sz="1500" u="sng" b="true">
                <a:solidFill>
                  <a:srgbClr val="000000"/>
                </a:solidFill>
                <a:latin typeface="The Seasons Bold"/>
                <a:ea typeface="The Seasons Bold"/>
                <a:cs typeface="The Seasons Bold"/>
                <a:sym typeface="The Seasons Bold"/>
              </a:rPr>
              <a:t>Autre : </a:t>
            </a:r>
          </a:p>
          <a:p>
            <a:pPr algn="l">
              <a:lnSpc>
                <a:spcPts val="2064"/>
              </a:lnSpc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__________________________________________________________________________________</a:t>
            </a:r>
          </a:p>
          <a:p>
            <a:pPr algn="l">
              <a:lnSpc>
                <a:spcPts val="2064"/>
              </a:lnSpc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__________________________________________________________________________________</a:t>
            </a:r>
          </a:p>
          <a:p>
            <a:pPr algn="l">
              <a:lnSpc>
                <a:spcPts val="2064"/>
              </a:lnSpc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__________________________________________________________________________________</a:t>
            </a:r>
          </a:p>
          <a:p>
            <a:pPr algn="l">
              <a:lnSpc>
                <a:spcPts val="2064"/>
              </a:lnSpc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__________________________________________________________________________________</a:t>
            </a:r>
          </a:p>
          <a:p>
            <a:pPr algn="l">
              <a:lnSpc>
                <a:spcPts val="2064"/>
              </a:lnSpc>
            </a:pPr>
            <a:r>
              <a:rPr lang="en-US" sz="12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__________________________________________________________________________________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DAGsqaKkHuk</dc:identifier>
  <dcterms:modified xsi:type="dcterms:W3CDTF">2011-08-01T06:04:30Z</dcterms:modified>
  <cp:revision>1</cp:revision>
  <dc:title>Ajouter des lignes dans le corps du texte</dc:title>
</cp:coreProperties>
</file>