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More Sugar" charset="1" panose="00000000000000000000"/>
      <p:regular r:id="rId44"/>
    </p:embeddedFont>
    <p:embeddedFont>
      <p:font typeface="More Sugar Thin" charset="1" panose="00000000000000000000"/>
      <p:regular r:id="rId45"/>
    </p:embeddedFont>
    <p:embeddedFont>
      <p:font typeface="Open Sans" charset="1" panose="020B0606030504020204"/>
      <p:regular r:id="rId46"/>
    </p:embeddedFont>
    <p:embeddedFont>
      <p:font typeface="Open Sans Bold" charset="1" panose="020B0806030504020204"/>
      <p:regular r:id="rId47"/>
    </p:embeddedFont>
    <p:embeddedFont>
      <p:font typeface="Open Sauce" charset="1" panose="000005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45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46.png" Type="http://schemas.openxmlformats.org/officeDocument/2006/relationships/image"/><Relationship Id="rId19" Target="../media/image47.png" Type="http://schemas.openxmlformats.org/officeDocument/2006/relationships/image"/><Relationship Id="rId2" Target="../media/image1.jpeg" Type="http://schemas.openxmlformats.org/officeDocument/2006/relationships/image"/><Relationship Id="rId20" Target="../media/image48.png" Type="http://schemas.openxmlformats.org/officeDocument/2006/relationships/image"/><Relationship Id="rId21" Target="../media/image49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46.png" Type="http://schemas.openxmlformats.org/officeDocument/2006/relationships/image"/><Relationship Id="rId19" Target="../media/image47.png" Type="http://schemas.openxmlformats.org/officeDocument/2006/relationships/image"/><Relationship Id="rId2" Target="../media/image1.jpeg" Type="http://schemas.openxmlformats.org/officeDocument/2006/relationships/image"/><Relationship Id="rId20" Target="../media/image48.png" Type="http://schemas.openxmlformats.org/officeDocument/2006/relationships/image"/><Relationship Id="rId21" Target="../media/image49.png" Type="http://schemas.openxmlformats.org/officeDocument/2006/relationships/image"/><Relationship Id="rId22" Target="../media/image24.png" Type="http://schemas.openxmlformats.org/officeDocument/2006/relationships/image"/><Relationship Id="rId23" Target="../media/image25.svg" Type="http://schemas.openxmlformats.org/officeDocument/2006/relationships/image"/><Relationship Id="rId24" Target="../media/image30.jpeg" Type="http://schemas.openxmlformats.org/officeDocument/2006/relationships/image"/><Relationship Id="rId25" Target="../media/image31.png" Type="http://schemas.openxmlformats.org/officeDocument/2006/relationships/image"/><Relationship Id="rId26" Target="../media/image32.svg" Type="http://schemas.openxmlformats.org/officeDocument/2006/relationships/image"/><Relationship Id="rId27" Target="../media/image33.png" Type="http://schemas.openxmlformats.org/officeDocument/2006/relationships/image"/><Relationship Id="rId28" Target="../media/image34.svg" Type="http://schemas.openxmlformats.org/officeDocument/2006/relationships/image"/><Relationship Id="rId29" Target="../media/image35.png" Type="http://schemas.openxmlformats.org/officeDocument/2006/relationships/image"/><Relationship Id="rId3" Target="../media/image2.png" Type="http://schemas.openxmlformats.org/officeDocument/2006/relationships/image"/><Relationship Id="rId30" Target="../media/image36.svg" Type="http://schemas.openxmlformats.org/officeDocument/2006/relationships/image"/><Relationship Id="rId31" Target="../media/image37.png" Type="http://schemas.openxmlformats.org/officeDocument/2006/relationships/image"/><Relationship Id="rId32" Target="../media/image38.svg" Type="http://schemas.openxmlformats.org/officeDocument/2006/relationships/image"/><Relationship Id="rId33" Target="../media/image39.png" Type="http://schemas.openxmlformats.org/officeDocument/2006/relationships/image"/><Relationship Id="rId34" Target="../media/image40.svg" Type="http://schemas.openxmlformats.org/officeDocument/2006/relationships/image"/><Relationship Id="rId35" Target="../media/image41.png" Type="http://schemas.openxmlformats.org/officeDocument/2006/relationships/image"/><Relationship Id="rId36" Target="../media/image42.svg" Type="http://schemas.openxmlformats.org/officeDocument/2006/relationships/image"/><Relationship Id="rId37" Target="../media/image43.png" Type="http://schemas.openxmlformats.org/officeDocument/2006/relationships/image"/><Relationship Id="rId38" Target="../media/image44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.jpeg" Type="http://schemas.openxmlformats.org/officeDocument/2006/relationships/image"/><Relationship Id="rId20" Target="../media/image30.jpeg" Type="http://schemas.openxmlformats.org/officeDocument/2006/relationships/image"/><Relationship Id="rId21" Target="../media/image31.png" Type="http://schemas.openxmlformats.org/officeDocument/2006/relationships/image"/><Relationship Id="rId22" Target="../media/image32.svg" Type="http://schemas.openxmlformats.org/officeDocument/2006/relationships/image"/><Relationship Id="rId23" Target="../media/image33.png" Type="http://schemas.openxmlformats.org/officeDocument/2006/relationships/image"/><Relationship Id="rId24" Target="../media/image34.svg" Type="http://schemas.openxmlformats.org/officeDocument/2006/relationships/image"/><Relationship Id="rId25" Target="../media/image35.png" Type="http://schemas.openxmlformats.org/officeDocument/2006/relationships/image"/><Relationship Id="rId26" Target="../media/image36.svg" Type="http://schemas.openxmlformats.org/officeDocument/2006/relationships/image"/><Relationship Id="rId27" Target="../media/image37.png" Type="http://schemas.openxmlformats.org/officeDocument/2006/relationships/image"/><Relationship Id="rId28" Target="../media/image38.svg" Type="http://schemas.openxmlformats.org/officeDocument/2006/relationships/image"/><Relationship Id="rId29" Target="../media/image39.png" Type="http://schemas.openxmlformats.org/officeDocument/2006/relationships/image"/><Relationship Id="rId3" Target="../media/image2.png" Type="http://schemas.openxmlformats.org/officeDocument/2006/relationships/image"/><Relationship Id="rId30" Target="../media/image40.svg" Type="http://schemas.openxmlformats.org/officeDocument/2006/relationships/image"/><Relationship Id="rId31" Target="../media/image41.png" Type="http://schemas.openxmlformats.org/officeDocument/2006/relationships/image"/><Relationship Id="rId32" Target="../media/image42.svg" Type="http://schemas.openxmlformats.org/officeDocument/2006/relationships/image"/><Relationship Id="rId33" Target="../media/image43.png" Type="http://schemas.openxmlformats.org/officeDocument/2006/relationships/image"/><Relationship Id="rId34" Target="../media/image44.svg" Type="http://schemas.openxmlformats.org/officeDocument/2006/relationships/image"/><Relationship Id="rId35" Target="../media/image51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52.png" Type="http://schemas.openxmlformats.org/officeDocument/2006/relationships/image"/><Relationship Id="rId19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https://www.youtube.com/watch?v=zeAjp6B_DNs" TargetMode="External" Type="http://schemas.openxmlformats.org/officeDocument/2006/relationships/hyperlink"/><Relationship Id="rId17" Target="https://www.youtube.com/watch?v=zeAjp6B_DNs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53.png" Type="http://schemas.openxmlformats.org/officeDocument/2006/relationships/image"/><Relationship Id="rId17" Target="../media/image54.png" Type="http://schemas.openxmlformats.org/officeDocument/2006/relationships/image"/><Relationship Id="rId18" Target="../media/image55.png" Type="http://schemas.openxmlformats.org/officeDocument/2006/relationships/image"/><Relationship Id="rId19" Target="../media/image56.png" Type="http://schemas.openxmlformats.org/officeDocument/2006/relationships/image"/><Relationship Id="rId2" Target="../media/image1.jpeg" Type="http://schemas.openxmlformats.org/officeDocument/2006/relationships/image"/><Relationship Id="rId20" Target="../media/image57.png" Type="http://schemas.openxmlformats.org/officeDocument/2006/relationships/image"/><Relationship Id="rId21" Target="../media/image58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53.png" Type="http://schemas.openxmlformats.org/officeDocument/2006/relationships/image"/><Relationship Id="rId17" Target="../media/image54.png" Type="http://schemas.openxmlformats.org/officeDocument/2006/relationships/image"/><Relationship Id="rId18" Target="../media/image55.png" Type="http://schemas.openxmlformats.org/officeDocument/2006/relationships/image"/><Relationship Id="rId19" Target="../media/image56.png" Type="http://schemas.openxmlformats.org/officeDocument/2006/relationships/image"/><Relationship Id="rId2" Target="../media/image1.jpeg" Type="http://schemas.openxmlformats.org/officeDocument/2006/relationships/image"/><Relationship Id="rId20" Target="../media/image57.png" Type="http://schemas.openxmlformats.org/officeDocument/2006/relationships/image"/><Relationship Id="rId21" Target="../media/image58.png" Type="http://schemas.openxmlformats.org/officeDocument/2006/relationships/image"/><Relationship Id="rId22" Target="../media/image59.png" Type="http://schemas.openxmlformats.org/officeDocument/2006/relationships/image"/><Relationship Id="rId23" Target="../media/image60.png" Type="http://schemas.openxmlformats.org/officeDocument/2006/relationships/image"/><Relationship Id="rId24" Target="../media/image61.png" Type="http://schemas.openxmlformats.org/officeDocument/2006/relationships/image"/><Relationship Id="rId25" Target="../media/image62.png" Type="http://schemas.openxmlformats.org/officeDocument/2006/relationships/image"/><Relationship Id="rId26" Target="../media/image63.png" Type="http://schemas.openxmlformats.org/officeDocument/2006/relationships/image"/><Relationship Id="rId27" Target="../media/image6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53.png" Type="http://schemas.openxmlformats.org/officeDocument/2006/relationships/image"/><Relationship Id="rId17" Target="../media/image54.png" Type="http://schemas.openxmlformats.org/officeDocument/2006/relationships/image"/><Relationship Id="rId18" Target="../media/image55.png" Type="http://schemas.openxmlformats.org/officeDocument/2006/relationships/image"/><Relationship Id="rId19" Target="../media/image56.png" Type="http://schemas.openxmlformats.org/officeDocument/2006/relationships/image"/><Relationship Id="rId2" Target="../media/image1.jpeg" Type="http://schemas.openxmlformats.org/officeDocument/2006/relationships/image"/><Relationship Id="rId20" Target="../media/image57.png" Type="http://schemas.openxmlformats.org/officeDocument/2006/relationships/image"/><Relationship Id="rId21" Target="../media/image58.png" Type="http://schemas.openxmlformats.org/officeDocument/2006/relationships/image"/><Relationship Id="rId22" Target="../media/image59.png" Type="http://schemas.openxmlformats.org/officeDocument/2006/relationships/image"/><Relationship Id="rId23" Target="../media/image60.png" Type="http://schemas.openxmlformats.org/officeDocument/2006/relationships/image"/><Relationship Id="rId24" Target="../media/image61.png" Type="http://schemas.openxmlformats.org/officeDocument/2006/relationships/image"/><Relationship Id="rId25" Target="../media/image62.png" Type="http://schemas.openxmlformats.org/officeDocument/2006/relationships/image"/><Relationship Id="rId26" Target="../media/image63.png" Type="http://schemas.openxmlformats.org/officeDocument/2006/relationships/image"/><Relationship Id="rId27" Target="../media/image6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6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6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6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66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6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6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5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5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4.png" Type="http://schemas.openxmlformats.org/officeDocument/2006/relationships/image"/><Relationship Id="rId8" Target="../media/image5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4.png" Type="http://schemas.openxmlformats.org/officeDocument/2006/relationships/image"/><Relationship Id="rId6" Target="../media/image5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4.png" Type="http://schemas.openxmlformats.org/officeDocument/2006/relationships/image"/><Relationship Id="rId6" Target="../media/image56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68.png" Type="http://schemas.openxmlformats.org/officeDocument/2006/relationships/image"/><Relationship Id="rId17" Target="../media/image69.svg" Type="http://schemas.openxmlformats.org/officeDocument/2006/relationships/image"/><Relationship Id="rId18" Target="../media/image70.png" Type="http://schemas.openxmlformats.org/officeDocument/2006/relationships/image"/><Relationship Id="rId19" Target="../media/image7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72.png" Type="http://schemas.openxmlformats.org/officeDocument/2006/relationships/image"/><Relationship Id="rId17" Target="../media/image7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72.png" Type="http://schemas.openxmlformats.org/officeDocument/2006/relationships/image"/><Relationship Id="rId17" Target="../media/image73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.jpe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30.jpeg" Type="http://schemas.openxmlformats.org/officeDocument/2006/relationships/image"/><Relationship Id="rId23" Target="../media/image31.png" Type="http://schemas.openxmlformats.org/officeDocument/2006/relationships/image"/><Relationship Id="rId24" Target="../media/image32.svg" Type="http://schemas.openxmlformats.org/officeDocument/2006/relationships/image"/><Relationship Id="rId25" Target="../media/image33.png" Type="http://schemas.openxmlformats.org/officeDocument/2006/relationships/image"/><Relationship Id="rId26" Target="../media/image34.svg" Type="http://schemas.openxmlformats.org/officeDocument/2006/relationships/image"/><Relationship Id="rId27" Target="../media/image35.png" Type="http://schemas.openxmlformats.org/officeDocument/2006/relationships/image"/><Relationship Id="rId28" Target="../media/image36.svg" Type="http://schemas.openxmlformats.org/officeDocument/2006/relationships/image"/><Relationship Id="rId29" Target="../media/image37.png" Type="http://schemas.openxmlformats.org/officeDocument/2006/relationships/image"/><Relationship Id="rId3" Target="../media/image2.png" Type="http://schemas.openxmlformats.org/officeDocument/2006/relationships/image"/><Relationship Id="rId30" Target="../media/image38.svg" Type="http://schemas.openxmlformats.org/officeDocument/2006/relationships/image"/><Relationship Id="rId31" Target="../media/image39.png" Type="http://schemas.openxmlformats.org/officeDocument/2006/relationships/image"/><Relationship Id="rId32" Target="../media/image40.svg" Type="http://schemas.openxmlformats.org/officeDocument/2006/relationships/image"/><Relationship Id="rId33" Target="../media/image41.png" Type="http://schemas.openxmlformats.org/officeDocument/2006/relationships/image"/><Relationship Id="rId34" Target="../media/image42.svg" Type="http://schemas.openxmlformats.org/officeDocument/2006/relationships/image"/><Relationship Id="rId35" Target="../media/image43.png" Type="http://schemas.openxmlformats.org/officeDocument/2006/relationships/image"/><Relationship Id="rId36" Target="../media/image44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72.png" Type="http://schemas.openxmlformats.org/officeDocument/2006/relationships/image"/><Relationship Id="rId17" Target="../media/image73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.jpe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30.jpeg" Type="http://schemas.openxmlformats.org/officeDocument/2006/relationships/image"/><Relationship Id="rId23" Target="../media/image31.png" Type="http://schemas.openxmlformats.org/officeDocument/2006/relationships/image"/><Relationship Id="rId24" Target="../media/image32.svg" Type="http://schemas.openxmlformats.org/officeDocument/2006/relationships/image"/><Relationship Id="rId25" Target="../media/image33.png" Type="http://schemas.openxmlformats.org/officeDocument/2006/relationships/image"/><Relationship Id="rId26" Target="../media/image34.svg" Type="http://schemas.openxmlformats.org/officeDocument/2006/relationships/image"/><Relationship Id="rId27" Target="../media/image35.png" Type="http://schemas.openxmlformats.org/officeDocument/2006/relationships/image"/><Relationship Id="rId28" Target="../media/image36.svg" Type="http://schemas.openxmlformats.org/officeDocument/2006/relationships/image"/><Relationship Id="rId29" Target="../media/image37.png" Type="http://schemas.openxmlformats.org/officeDocument/2006/relationships/image"/><Relationship Id="rId3" Target="../media/image2.png" Type="http://schemas.openxmlformats.org/officeDocument/2006/relationships/image"/><Relationship Id="rId30" Target="../media/image38.svg" Type="http://schemas.openxmlformats.org/officeDocument/2006/relationships/image"/><Relationship Id="rId31" Target="../media/image39.png" Type="http://schemas.openxmlformats.org/officeDocument/2006/relationships/image"/><Relationship Id="rId32" Target="../media/image40.svg" Type="http://schemas.openxmlformats.org/officeDocument/2006/relationships/image"/><Relationship Id="rId33" Target="../media/image41.png" Type="http://schemas.openxmlformats.org/officeDocument/2006/relationships/image"/><Relationship Id="rId34" Target="../media/image42.svg" Type="http://schemas.openxmlformats.org/officeDocument/2006/relationships/image"/><Relationship Id="rId35" Target="../media/image43.png" Type="http://schemas.openxmlformats.org/officeDocument/2006/relationships/image"/><Relationship Id="rId36" Target="../media/image44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72.png" Type="http://schemas.openxmlformats.org/officeDocument/2006/relationships/image"/><Relationship Id="rId17" Target="../media/image73.svg" Type="http://schemas.openxmlformats.org/officeDocument/2006/relationships/image"/><Relationship Id="rId18" Target="../media/image24.png" Type="http://schemas.openxmlformats.org/officeDocument/2006/relationships/image"/><Relationship Id="rId19" Target="../media/image25.svg" Type="http://schemas.openxmlformats.org/officeDocument/2006/relationships/image"/><Relationship Id="rId2" Target="../media/image1.jpe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30.jpeg" Type="http://schemas.openxmlformats.org/officeDocument/2006/relationships/image"/><Relationship Id="rId23" Target="../media/image31.png" Type="http://schemas.openxmlformats.org/officeDocument/2006/relationships/image"/><Relationship Id="rId24" Target="../media/image32.svg" Type="http://schemas.openxmlformats.org/officeDocument/2006/relationships/image"/><Relationship Id="rId25" Target="../media/image33.png" Type="http://schemas.openxmlformats.org/officeDocument/2006/relationships/image"/><Relationship Id="rId26" Target="../media/image34.svg" Type="http://schemas.openxmlformats.org/officeDocument/2006/relationships/image"/><Relationship Id="rId27" Target="../media/image35.png" Type="http://schemas.openxmlformats.org/officeDocument/2006/relationships/image"/><Relationship Id="rId28" Target="../media/image36.svg" Type="http://schemas.openxmlformats.org/officeDocument/2006/relationships/image"/><Relationship Id="rId29" Target="../media/image37.png" Type="http://schemas.openxmlformats.org/officeDocument/2006/relationships/image"/><Relationship Id="rId3" Target="../media/image2.png" Type="http://schemas.openxmlformats.org/officeDocument/2006/relationships/image"/><Relationship Id="rId30" Target="../media/image38.svg" Type="http://schemas.openxmlformats.org/officeDocument/2006/relationships/image"/><Relationship Id="rId31" Target="../media/image39.png" Type="http://schemas.openxmlformats.org/officeDocument/2006/relationships/image"/><Relationship Id="rId32" Target="../media/image40.svg" Type="http://schemas.openxmlformats.org/officeDocument/2006/relationships/image"/><Relationship Id="rId33" Target="../media/image41.png" Type="http://schemas.openxmlformats.org/officeDocument/2006/relationships/image"/><Relationship Id="rId34" Target="../media/image42.svg" Type="http://schemas.openxmlformats.org/officeDocument/2006/relationships/image"/><Relationship Id="rId35" Target="../media/image43.png" Type="http://schemas.openxmlformats.org/officeDocument/2006/relationships/image"/><Relationship Id="rId36" Target="../media/image44.svg" Type="http://schemas.openxmlformats.org/officeDocument/2006/relationships/image"/><Relationship Id="rId37" Target="../media/image70.png" Type="http://schemas.openxmlformats.org/officeDocument/2006/relationships/image"/><Relationship Id="rId38" Target="../media/image71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22.png" Type="http://schemas.openxmlformats.org/officeDocument/2006/relationships/image"/><Relationship Id="rId17" Target="../media/image2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16" Target="../media/image26.png" Type="http://schemas.openxmlformats.org/officeDocument/2006/relationships/image"/><Relationship Id="rId17" Target="../media/image27.svg" Type="http://schemas.openxmlformats.org/officeDocument/2006/relationships/image"/><Relationship Id="rId18" Target="../media/image28.png" Type="http://schemas.openxmlformats.org/officeDocument/2006/relationships/image"/><Relationship Id="rId19" Target="../media/image2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16" Target="../media/image26.png" Type="http://schemas.openxmlformats.org/officeDocument/2006/relationships/image"/><Relationship Id="rId17" Target="../media/image27.svg" Type="http://schemas.openxmlformats.org/officeDocument/2006/relationships/image"/><Relationship Id="rId18" Target="../media/image28.png" Type="http://schemas.openxmlformats.org/officeDocument/2006/relationships/image"/><Relationship Id="rId19" Target="../media/image29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20.png" Type="http://schemas.openxmlformats.org/officeDocument/2006/relationships/image"/><Relationship Id="rId19" Target="../media/image21.svg" Type="http://schemas.openxmlformats.org/officeDocument/2006/relationships/image"/><Relationship Id="rId2" Target="../media/image1.jpeg" Type="http://schemas.openxmlformats.org/officeDocument/2006/relationships/image"/><Relationship Id="rId20" Target="../media/image30.jpeg" Type="http://schemas.openxmlformats.org/officeDocument/2006/relationships/image"/><Relationship Id="rId21" Target="../media/image31.png" Type="http://schemas.openxmlformats.org/officeDocument/2006/relationships/image"/><Relationship Id="rId22" Target="../media/image32.svg" Type="http://schemas.openxmlformats.org/officeDocument/2006/relationships/image"/><Relationship Id="rId23" Target="../media/image33.png" Type="http://schemas.openxmlformats.org/officeDocument/2006/relationships/image"/><Relationship Id="rId24" Target="../media/image34.svg" Type="http://schemas.openxmlformats.org/officeDocument/2006/relationships/image"/><Relationship Id="rId25" Target="../media/image35.png" Type="http://schemas.openxmlformats.org/officeDocument/2006/relationships/image"/><Relationship Id="rId26" Target="../media/image36.svg" Type="http://schemas.openxmlformats.org/officeDocument/2006/relationships/image"/><Relationship Id="rId27" Target="../media/image37.png" Type="http://schemas.openxmlformats.org/officeDocument/2006/relationships/image"/><Relationship Id="rId28" Target="../media/image38.svg" Type="http://schemas.openxmlformats.org/officeDocument/2006/relationships/image"/><Relationship Id="rId29" Target="../media/image39.png" Type="http://schemas.openxmlformats.org/officeDocument/2006/relationships/image"/><Relationship Id="rId3" Target="../media/image2.png" Type="http://schemas.openxmlformats.org/officeDocument/2006/relationships/image"/><Relationship Id="rId30" Target="../media/image40.svg" Type="http://schemas.openxmlformats.org/officeDocument/2006/relationships/image"/><Relationship Id="rId31" Target="../media/image41.png" Type="http://schemas.openxmlformats.org/officeDocument/2006/relationships/image"/><Relationship Id="rId32" Target="../media/image42.svg" Type="http://schemas.openxmlformats.org/officeDocument/2006/relationships/image"/><Relationship Id="rId33" Target="../media/image43.png" Type="http://schemas.openxmlformats.org/officeDocument/2006/relationships/image"/><Relationship Id="rId34" Target="../media/image44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2832433">
            <a:off x="15381820" y="3788199"/>
            <a:ext cx="988020" cy="974509"/>
          </a:xfrm>
          <a:custGeom>
            <a:avLst/>
            <a:gdLst/>
            <a:ahLst/>
            <a:cxnLst/>
            <a:rect r="r" b="b" t="t" l="l"/>
            <a:pathLst>
              <a:path h="974509" w="988020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661043">
            <a:off x="2451655" y="3251829"/>
            <a:ext cx="744588" cy="734406"/>
          </a:xfrm>
          <a:custGeom>
            <a:avLst/>
            <a:gdLst/>
            <a:ahLst/>
            <a:cxnLst/>
            <a:rect r="r" b="b" t="t" l="l"/>
            <a:pathLst>
              <a:path h="734406" w="744588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2827985">
            <a:off x="14008251" y="8045760"/>
            <a:ext cx="1108076" cy="1092922"/>
          </a:xfrm>
          <a:custGeom>
            <a:avLst/>
            <a:gdLst/>
            <a:ahLst/>
            <a:cxnLst/>
            <a:rect r="r" b="b" t="t" l="l"/>
            <a:pathLst>
              <a:path h="1092922" w="1108076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726058">
            <a:off x="4470813" y="981339"/>
            <a:ext cx="1192835" cy="1176523"/>
          </a:xfrm>
          <a:custGeom>
            <a:avLst/>
            <a:gdLst/>
            <a:ahLst/>
            <a:cxnLst/>
            <a:rect r="r" b="b" t="t" l="l"/>
            <a:pathLst>
              <a:path h="1176523" w="1192835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502207" y="2668487"/>
            <a:ext cx="5283586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5C47"/>
                </a:solidFill>
                <a:latin typeface="More Sugar"/>
                <a:ea typeface="More Sugar"/>
                <a:cs typeface="More Sugar"/>
                <a:sym typeface="More Sugar"/>
              </a:rPr>
              <a:t>Période 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25618" y="3973445"/>
            <a:ext cx="13636764" cy="3251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>
                <a:solidFill>
                  <a:srgbClr val="182C45"/>
                </a:solidFill>
                <a:latin typeface="More Sugar"/>
                <a:ea typeface="More Sugar"/>
                <a:cs typeface="More Sugar"/>
                <a:sym typeface="More Sugar"/>
              </a:rPr>
              <a:t>Enseignement moral et civique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480193" y="7177573"/>
            <a:ext cx="7327614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Classe de ......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7049103" y="1221074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304864" y="3264675"/>
            <a:ext cx="1147416" cy="2615194"/>
          </a:xfrm>
          <a:custGeom>
            <a:avLst/>
            <a:gdLst/>
            <a:ahLst/>
            <a:cxnLst/>
            <a:rect r="r" b="b" t="t" l="l"/>
            <a:pathLst>
              <a:path h="2615194" w="1147416">
                <a:moveTo>
                  <a:pt x="0" y="0"/>
                </a:moveTo>
                <a:lnTo>
                  <a:pt x="1147417" y="0"/>
                </a:lnTo>
                <a:lnTo>
                  <a:pt x="1147417" y="2615193"/>
                </a:lnTo>
                <a:lnTo>
                  <a:pt x="0" y="26151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4835719" y="1960356"/>
            <a:ext cx="8846454" cy="137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7"/>
              </a:lnSpc>
            </a:pPr>
            <a:r>
              <a:rPr lang="en-US" sz="804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Qu’en penses-tu 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706903" y="3431943"/>
            <a:ext cx="6569600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Tu es maintenant le/la détective des farces autorisées ou non.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006908" y="6198493"/>
            <a:ext cx="6594078" cy="2362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7"/>
              </a:lnSpc>
            </a:pPr>
            <a:r>
              <a:rPr lang="en-US" sz="3241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Consigne : Par groupe de 2 élèves, vous devez dire si la farce est autorisée ou non et pourquoi !</a:t>
            </a:r>
          </a:p>
          <a:p>
            <a:pPr algn="ctr">
              <a:lnSpc>
                <a:spcPts val="4537"/>
              </a:lnSpc>
            </a:pPr>
            <a:r>
              <a:rPr lang="en-US" sz="3241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N’oubliez pas les 5 conditions ;)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465680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600803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02868" y="462404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5"/>
                </a:lnTo>
                <a:lnTo>
                  <a:pt x="0" y="1867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02868" y="600803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3572772" y="1164700"/>
            <a:ext cx="11462351" cy="8255500"/>
            <a:chOff x="0" y="0"/>
            <a:chExt cx="1363023" cy="9816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63023" cy="981687"/>
            </a:xfrm>
            <a:custGeom>
              <a:avLst/>
              <a:gdLst/>
              <a:ahLst/>
              <a:cxnLst/>
              <a:rect r="r" b="b" t="t" l="l"/>
              <a:pathLst>
                <a:path h="981687" w="1363023">
                  <a:moveTo>
                    <a:pt x="0" y="0"/>
                  </a:moveTo>
                  <a:lnTo>
                    <a:pt x="1363023" y="0"/>
                  </a:lnTo>
                  <a:lnTo>
                    <a:pt x="1363023" y="981687"/>
                  </a:lnTo>
                  <a:lnTo>
                    <a:pt x="0" y="981687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363023" cy="101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20324">
            <a:off x="7361975" y="744820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3" y="0"/>
                </a:lnTo>
                <a:lnTo>
                  <a:pt x="4189793" y="1081728"/>
                </a:lnTo>
                <a:lnTo>
                  <a:pt x="0" y="1081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725978" y="3405454"/>
            <a:ext cx="6276630" cy="4739755"/>
          </a:xfrm>
          <a:custGeom>
            <a:avLst/>
            <a:gdLst/>
            <a:ahLst/>
            <a:cxnLst/>
            <a:rect r="r" b="b" t="t" l="l"/>
            <a:pathLst>
              <a:path h="4739755" w="6276630">
                <a:moveTo>
                  <a:pt x="0" y="0"/>
                </a:moveTo>
                <a:lnTo>
                  <a:pt x="6276630" y="0"/>
                </a:lnTo>
                <a:lnTo>
                  <a:pt x="6276630" y="4739755"/>
                </a:lnTo>
                <a:lnTo>
                  <a:pt x="0" y="47397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98762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436643" y="3405429"/>
            <a:ext cx="6356787" cy="4739780"/>
          </a:xfrm>
          <a:custGeom>
            <a:avLst/>
            <a:gdLst/>
            <a:ahLst/>
            <a:cxnLst/>
            <a:rect r="r" b="b" t="t" l="l"/>
            <a:pathLst>
              <a:path h="4739780" w="6356787">
                <a:moveTo>
                  <a:pt x="0" y="0"/>
                </a:moveTo>
                <a:lnTo>
                  <a:pt x="6356787" y="0"/>
                </a:lnTo>
                <a:lnTo>
                  <a:pt x="6356787" y="4739780"/>
                </a:lnTo>
                <a:lnTo>
                  <a:pt x="0" y="473978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-101299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436643" y="3405454"/>
            <a:ext cx="4427689" cy="4739755"/>
          </a:xfrm>
          <a:custGeom>
            <a:avLst/>
            <a:gdLst/>
            <a:ahLst/>
            <a:cxnLst/>
            <a:rect r="r" b="b" t="t" l="l"/>
            <a:pathLst>
              <a:path h="4739755" w="4427689">
                <a:moveTo>
                  <a:pt x="0" y="0"/>
                </a:moveTo>
                <a:lnTo>
                  <a:pt x="4427689" y="0"/>
                </a:lnTo>
                <a:lnTo>
                  <a:pt x="4427689" y="4739755"/>
                </a:lnTo>
                <a:lnTo>
                  <a:pt x="0" y="473975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-43570" b="-10130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498333" y="5322166"/>
            <a:ext cx="728979" cy="471169"/>
          </a:xfrm>
          <a:custGeom>
            <a:avLst/>
            <a:gdLst/>
            <a:ahLst/>
            <a:cxnLst/>
            <a:rect r="r" b="b" t="t" l="l"/>
            <a:pathLst>
              <a:path h="471169" w="728979">
                <a:moveTo>
                  <a:pt x="0" y="0"/>
                </a:moveTo>
                <a:lnTo>
                  <a:pt x="728979" y="0"/>
                </a:lnTo>
                <a:lnTo>
                  <a:pt x="728979" y="471169"/>
                </a:lnTo>
                <a:lnTo>
                  <a:pt x="0" y="471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04921" t="-329654" r="-490933" b="-1418485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061446" y="1348104"/>
            <a:ext cx="8846454" cy="137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7"/>
              </a:lnSpc>
            </a:pPr>
            <a:r>
              <a:rPr lang="en-US" sz="804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Qu’en penses-tu 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465680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600803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02868" y="462404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5"/>
                </a:lnTo>
                <a:lnTo>
                  <a:pt x="0" y="1867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02868" y="600803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3572772" y="1164700"/>
            <a:ext cx="11462351" cy="8255500"/>
            <a:chOff x="0" y="0"/>
            <a:chExt cx="1363023" cy="9816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63023" cy="981687"/>
            </a:xfrm>
            <a:custGeom>
              <a:avLst/>
              <a:gdLst/>
              <a:ahLst/>
              <a:cxnLst/>
              <a:rect r="r" b="b" t="t" l="l"/>
              <a:pathLst>
                <a:path h="981687" w="1363023">
                  <a:moveTo>
                    <a:pt x="0" y="0"/>
                  </a:moveTo>
                  <a:lnTo>
                    <a:pt x="1363023" y="0"/>
                  </a:lnTo>
                  <a:lnTo>
                    <a:pt x="1363023" y="981687"/>
                  </a:lnTo>
                  <a:lnTo>
                    <a:pt x="0" y="981687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363023" cy="101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20324">
            <a:off x="7361975" y="744820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3" y="0"/>
                </a:lnTo>
                <a:lnTo>
                  <a:pt x="4189793" y="1081728"/>
                </a:lnTo>
                <a:lnTo>
                  <a:pt x="0" y="1081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737976" y="2831716"/>
            <a:ext cx="5380127" cy="4062767"/>
          </a:xfrm>
          <a:custGeom>
            <a:avLst/>
            <a:gdLst/>
            <a:ahLst/>
            <a:cxnLst/>
            <a:rect r="r" b="b" t="t" l="l"/>
            <a:pathLst>
              <a:path h="4062767" w="5380127">
                <a:moveTo>
                  <a:pt x="0" y="0"/>
                </a:moveTo>
                <a:lnTo>
                  <a:pt x="5380127" y="0"/>
                </a:lnTo>
                <a:lnTo>
                  <a:pt x="5380127" y="4062766"/>
                </a:lnTo>
                <a:lnTo>
                  <a:pt x="0" y="40627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98762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489791" y="2831694"/>
            <a:ext cx="5448834" cy="4062788"/>
          </a:xfrm>
          <a:custGeom>
            <a:avLst/>
            <a:gdLst/>
            <a:ahLst/>
            <a:cxnLst/>
            <a:rect r="r" b="b" t="t" l="l"/>
            <a:pathLst>
              <a:path h="4062788" w="5448834">
                <a:moveTo>
                  <a:pt x="0" y="0"/>
                </a:moveTo>
                <a:lnTo>
                  <a:pt x="5448835" y="0"/>
                </a:lnTo>
                <a:lnTo>
                  <a:pt x="5448835" y="4062788"/>
                </a:lnTo>
                <a:lnTo>
                  <a:pt x="0" y="40627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-101299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489791" y="2831716"/>
            <a:ext cx="3795274" cy="4062767"/>
          </a:xfrm>
          <a:custGeom>
            <a:avLst/>
            <a:gdLst/>
            <a:ahLst/>
            <a:cxnLst/>
            <a:rect r="r" b="b" t="t" l="l"/>
            <a:pathLst>
              <a:path h="4062767" w="3795274">
                <a:moveTo>
                  <a:pt x="0" y="0"/>
                </a:moveTo>
                <a:lnTo>
                  <a:pt x="3795274" y="0"/>
                </a:lnTo>
                <a:lnTo>
                  <a:pt x="3795274" y="4062766"/>
                </a:lnTo>
                <a:lnTo>
                  <a:pt x="0" y="406276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-43570" b="-10130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260023" y="4445250"/>
            <a:ext cx="646466" cy="417838"/>
          </a:xfrm>
          <a:custGeom>
            <a:avLst/>
            <a:gdLst/>
            <a:ahLst/>
            <a:cxnLst/>
            <a:rect r="r" b="b" t="t" l="l"/>
            <a:pathLst>
              <a:path h="417838" w="646466">
                <a:moveTo>
                  <a:pt x="0" y="0"/>
                </a:moveTo>
                <a:lnTo>
                  <a:pt x="646466" y="0"/>
                </a:lnTo>
                <a:lnTo>
                  <a:pt x="646466" y="417838"/>
                </a:lnTo>
                <a:lnTo>
                  <a:pt x="0" y="41783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04921" t="-329654" r="-490933" b="-1418485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061446" y="1348104"/>
            <a:ext cx="8846454" cy="137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7"/>
              </a:lnSpc>
            </a:pPr>
            <a:r>
              <a:rPr lang="en-US" sz="804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Qu’en penses-tu ?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6199435" y="7167016"/>
            <a:ext cx="1856500" cy="2246893"/>
            <a:chOff x="0" y="0"/>
            <a:chExt cx="1169813" cy="141580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6151566" y="7123223"/>
            <a:ext cx="1856520" cy="2240523"/>
            <a:chOff x="0" y="0"/>
            <a:chExt cx="1169826" cy="141179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240384">
            <a:off x="6682180" y="7055874"/>
            <a:ext cx="820398" cy="211812"/>
          </a:xfrm>
          <a:custGeom>
            <a:avLst/>
            <a:gdLst/>
            <a:ahLst/>
            <a:cxnLst/>
            <a:rect r="r" b="b" t="t" l="l"/>
            <a:pathLst>
              <a:path h="211812" w="820398">
                <a:moveTo>
                  <a:pt x="0" y="0"/>
                </a:moveTo>
                <a:lnTo>
                  <a:pt x="820398" y="0"/>
                </a:lnTo>
                <a:lnTo>
                  <a:pt x="820398" y="211811"/>
                </a:lnTo>
                <a:lnTo>
                  <a:pt x="0" y="2118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8200298" y="7167016"/>
            <a:ext cx="1856500" cy="2246893"/>
            <a:chOff x="0" y="0"/>
            <a:chExt cx="1169813" cy="141580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8152430" y="7123223"/>
            <a:ext cx="1856520" cy="2240523"/>
            <a:chOff x="0" y="0"/>
            <a:chExt cx="1169826" cy="1411792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-167141">
            <a:off x="8758246" y="7055874"/>
            <a:ext cx="820398" cy="211812"/>
          </a:xfrm>
          <a:custGeom>
            <a:avLst/>
            <a:gdLst/>
            <a:ahLst/>
            <a:cxnLst/>
            <a:rect r="r" b="b" t="t" l="l"/>
            <a:pathLst>
              <a:path h="211812" w="820398">
                <a:moveTo>
                  <a:pt x="0" y="0"/>
                </a:moveTo>
                <a:lnTo>
                  <a:pt x="820397" y="0"/>
                </a:lnTo>
                <a:lnTo>
                  <a:pt x="820397" y="211811"/>
                </a:lnTo>
                <a:lnTo>
                  <a:pt x="0" y="211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4198571" y="7167016"/>
            <a:ext cx="1856500" cy="2246893"/>
            <a:chOff x="0" y="0"/>
            <a:chExt cx="1169813" cy="1415806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4150703" y="7123223"/>
            <a:ext cx="1856520" cy="2240523"/>
            <a:chOff x="0" y="0"/>
            <a:chExt cx="1169826" cy="1411792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-167141">
            <a:off x="4606114" y="7055874"/>
            <a:ext cx="820398" cy="211812"/>
          </a:xfrm>
          <a:custGeom>
            <a:avLst/>
            <a:gdLst/>
            <a:ahLst/>
            <a:cxnLst/>
            <a:rect r="r" b="b" t="t" l="l"/>
            <a:pathLst>
              <a:path h="211812" w="820398">
                <a:moveTo>
                  <a:pt x="0" y="0"/>
                </a:moveTo>
                <a:lnTo>
                  <a:pt x="820398" y="0"/>
                </a:lnTo>
                <a:lnTo>
                  <a:pt x="820398" y="211811"/>
                </a:lnTo>
                <a:lnTo>
                  <a:pt x="0" y="211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4297882" y="7299523"/>
            <a:ext cx="1547129" cy="1547123"/>
            <a:chOff x="0" y="0"/>
            <a:chExt cx="6350025" cy="63500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4"/>
              <a:stretch>
                <a:fillRect l="-30159" t="0" r="-30159" b="0"/>
              </a:stretch>
            </a:blipFill>
          </p:spPr>
        </p:sp>
      </p:grpSp>
      <p:sp>
        <p:nvSpPr>
          <p:cNvPr name="Freeform 52" id="52"/>
          <p:cNvSpPr/>
          <p:nvPr/>
        </p:nvSpPr>
        <p:spPr>
          <a:xfrm flipH="false" flipV="false" rot="0">
            <a:off x="6473844" y="7538022"/>
            <a:ext cx="1248889" cy="1248889"/>
          </a:xfrm>
          <a:custGeom>
            <a:avLst/>
            <a:gdLst/>
            <a:ahLst/>
            <a:cxnLst/>
            <a:rect r="r" b="b" t="t" l="l"/>
            <a:pathLst>
              <a:path h="1248889" w="1248889">
                <a:moveTo>
                  <a:pt x="0" y="0"/>
                </a:moveTo>
                <a:lnTo>
                  <a:pt x="1248889" y="0"/>
                </a:lnTo>
                <a:lnTo>
                  <a:pt x="1248889" y="1248889"/>
                </a:lnTo>
                <a:lnTo>
                  <a:pt x="0" y="124888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3" id="53"/>
          <p:cNvGrpSpPr/>
          <p:nvPr/>
        </p:nvGrpSpPr>
        <p:grpSpPr>
          <a:xfrm rot="0">
            <a:off x="10152256" y="7167016"/>
            <a:ext cx="1856520" cy="2240523"/>
            <a:chOff x="0" y="0"/>
            <a:chExt cx="1169826" cy="1411792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C1F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6" id="56"/>
          <p:cNvSpPr/>
          <p:nvPr/>
        </p:nvSpPr>
        <p:spPr>
          <a:xfrm flipH="false" flipV="false" rot="0">
            <a:off x="8527687" y="7619863"/>
            <a:ext cx="1227957" cy="1085207"/>
          </a:xfrm>
          <a:custGeom>
            <a:avLst/>
            <a:gdLst/>
            <a:ahLst/>
            <a:cxnLst/>
            <a:rect r="r" b="b" t="t" l="l"/>
            <a:pathLst>
              <a:path h="1085207" w="1227957">
                <a:moveTo>
                  <a:pt x="0" y="0"/>
                </a:moveTo>
                <a:lnTo>
                  <a:pt x="1227957" y="0"/>
                </a:lnTo>
                <a:lnTo>
                  <a:pt x="1227957" y="1085207"/>
                </a:lnTo>
                <a:lnTo>
                  <a:pt x="0" y="10852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8683947" y="7655364"/>
            <a:ext cx="964517" cy="1176240"/>
          </a:xfrm>
          <a:custGeom>
            <a:avLst/>
            <a:gdLst/>
            <a:ahLst/>
            <a:cxnLst/>
            <a:rect r="r" b="b" t="t" l="l"/>
            <a:pathLst>
              <a:path h="1176240" w="964517">
                <a:moveTo>
                  <a:pt x="0" y="0"/>
                </a:moveTo>
                <a:lnTo>
                  <a:pt x="964517" y="0"/>
                </a:lnTo>
                <a:lnTo>
                  <a:pt x="964517" y="1176240"/>
                </a:lnTo>
                <a:lnTo>
                  <a:pt x="0" y="11762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0390098" y="7315431"/>
            <a:ext cx="943033" cy="983634"/>
          </a:xfrm>
          <a:custGeom>
            <a:avLst/>
            <a:gdLst/>
            <a:ahLst/>
            <a:cxnLst/>
            <a:rect r="r" b="b" t="t" l="l"/>
            <a:pathLst>
              <a:path h="983634" w="943033">
                <a:moveTo>
                  <a:pt x="0" y="0"/>
                </a:moveTo>
                <a:lnTo>
                  <a:pt x="943034" y="0"/>
                </a:lnTo>
                <a:lnTo>
                  <a:pt x="943034" y="983634"/>
                </a:lnTo>
                <a:lnTo>
                  <a:pt x="0" y="98363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0591678" y="8243484"/>
            <a:ext cx="1302942" cy="561894"/>
          </a:xfrm>
          <a:custGeom>
            <a:avLst/>
            <a:gdLst/>
            <a:ahLst/>
            <a:cxnLst/>
            <a:rect r="r" b="b" t="t" l="l"/>
            <a:pathLst>
              <a:path h="561894" w="1302942">
                <a:moveTo>
                  <a:pt x="0" y="0"/>
                </a:moveTo>
                <a:lnTo>
                  <a:pt x="1302942" y="0"/>
                </a:lnTo>
                <a:lnTo>
                  <a:pt x="1302942" y="561894"/>
                </a:lnTo>
                <a:lnTo>
                  <a:pt x="0" y="56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240384">
            <a:off x="10926846" y="7089120"/>
            <a:ext cx="820398" cy="211812"/>
          </a:xfrm>
          <a:custGeom>
            <a:avLst/>
            <a:gdLst/>
            <a:ahLst/>
            <a:cxnLst/>
            <a:rect r="r" b="b" t="t" l="l"/>
            <a:pathLst>
              <a:path h="211812" w="820398">
                <a:moveTo>
                  <a:pt x="0" y="0"/>
                </a:moveTo>
                <a:lnTo>
                  <a:pt x="820398" y="0"/>
                </a:lnTo>
                <a:lnTo>
                  <a:pt x="820398" y="211812"/>
                </a:lnTo>
                <a:lnTo>
                  <a:pt x="0" y="2118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1" id="61"/>
          <p:cNvGrpSpPr/>
          <p:nvPr/>
        </p:nvGrpSpPr>
        <p:grpSpPr>
          <a:xfrm rot="0">
            <a:off x="12154477" y="7173401"/>
            <a:ext cx="1814942" cy="2190344"/>
            <a:chOff x="0" y="0"/>
            <a:chExt cx="1169826" cy="1411792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EAB82"/>
            </a:solidFill>
            <a:ln cap="sq">
              <a:noFill/>
              <a:prstDash val="solid"/>
              <a:miter/>
            </a:ln>
          </p:spPr>
        </p:sp>
        <p:sp>
          <p:nvSpPr>
            <p:cNvPr name="TextBox 63" id="63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4" id="64"/>
          <p:cNvSpPr/>
          <p:nvPr/>
        </p:nvSpPr>
        <p:spPr>
          <a:xfrm flipH="false" flipV="false" rot="-167141">
            <a:off x="12570331" y="7039694"/>
            <a:ext cx="782469" cy="202019"/>
          </a:xfrm>
          <a:custGeom>
            <a:avLst/>
            <a:gdLst/>
            <a:ahLst/>
            <a:cxnLst/>
            <a:rect r="r" b="b" t="t" l="l"/>
            <a:pathLst>
              <a:path h="202019" w="782469">
                <a:moveTo>
                  <a:pt x="0" y="0"/>
                </a:moveTo>
                <a:lnTo>
                  <a:pt x="782469" y="0"/>
                </a:lnTo>
                <a:lnTo>
                  <a:pt x="782469" y="202019"/>
                </a:lnTo>
                <a:lnTo>
                  <a:pt x="0" y="202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2498698" y="7560853"/>
            <a:ext cx="1220005" cy="1220005"/>
          </a:xfrm>
          <a:custGeom>
            <a:avLst/>
            <a:gdLst/>
            <a:ahLst/>
            <a:cxnLst/>
            <a:rect r="r" b="b" t="t" l="l"/>
            <a:pathLst>
              <a:path h="1220005" w="1220005">
                <a:moveTo>
                  <a:pt x="0" y="0"/>
                </a:moveTo>
                <a:lnTo>
                  <a:pt x="1220005" y="0"/>
                </a:lnTo>
                <a:lnTo>
                  <a:pt x="1220005" y="1220005"/>
                </a:lnTo>
                <a:lnTo>
                  <a:pt x="0" y="1220005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0658037" y="7600703"/>
            <a:ext cx="533420" cy="334721"/>
          </a:xfrm>
          <a:custGeom>
            <a:avLst/>
            <a:gdLst/>
            <a:ahLst/>
            <a:cxnLst/>
            <a:rect r="r" b="b" t="t" l="l"/>
            <a:pathLst>
              <a:path h="334721" w="533420">
                <a:moveTo>
                  <a:pt x="0" y="0"/>
                </a:moveTo>
                <a:lnTo>
                  <a:pt x="533420" y="0"/>
                </a:lnTo>
                <a:lnTo>
                  <a:pt x="533420" y="334722"/>
                </a:lnTo>
                <a:lnTo>
                  <a:pt x="0" y="33472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4475796" y="8973180"/>
            <a:ext cx="1206334" cy="230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Rigolo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6473844" y="8961157"/>
            <a:ext cx="1211964" cy="230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Rare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8501452" y="9007154"/>
            <a:ext cx="1254193" cy="230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Sans risque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0156942" y="8916955"/>
            <a:ext cx="1833469" cy="477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Inoffensif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Gestes et paroles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2172431" y="9030203"/>
            <a:ext cx="1792407" cy="225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6"/>
              </a:lnSpc>
            </a:pPr>
            <a:r>
              <a:rPr lang="en-US" sz="1368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Stop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3725696" y="1148097"/>
            <a:ext cx="11462351" cy="8255500"/>
            <a:chOff x="0" y="0"/>
            <a:chExt cx="1363023" cy="98168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63023" cy="981687"/>
            </a:xfrm>
            <a:custGeom>
              <a:avLst/>
              <a:gdLst/>
              <a:ahLst/>
              <a:cxnLst/>
              <a:rect r="r" b="b" t="t" l="l"/>
              <a:pathLst>
                <a:path h="981687" w="1363023">
                  <a:moveTo>
                    <a:pt x="0" y="0"/>
                  </a:moveTo>
                  <a:lnTo>
                    <a:pt x="1363023" y="0"/>
                  </a:lnTo>
                  <a:lnTo>
                    <a:pt x="1363023" y="981687"/>
                  </a:lnTo>
                  <a:lnTo>
                    <a:pt x="0" y="981687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363023" cy="101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120324">
            <a:off x="7361975" y="744820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3" y="0"/>
                </a:lnTo>
                <a:lnTo>
                  <a:pt x="4189793" y="1081728"/>
                </a:lnTo>
                <a:lnTo>
                  <a:pt x="0" y="1081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906134" y="3061007"/>
            <a:ext cx="5326431" cy="5891514"/>
          </a:xfrm>
          <a:custGeom>
            <a:avLst/>
            <a:gdLst/>
            <a:ahLst/>
            <a:cxnLst/>
            <a:rect r="r" b="b" t="t" l="l"/>
            <a:pathLst>
              <a:path h="5891514" w="5326431">
                <a:moveTo>
                  <a:pt x="0" y="0"/>
                </a:moveTo>
                <a:lnTo>
                  <a:pt x="5326432" y="0"/>
                </a:lnTo>
                <a:lnTo>
                  <a:pt x="5326432" y="5891514"/>
                </a:lnTo>
                <a:lnTo>
                  <a:pt x="0" y="589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5061446" y="1348104"/>
            <a:ext cx="8846454" cy="137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7"/>
              </a:lnSpc>
            </a:pPr>
            <a:r>
              <a:rPr lang="en-US" sz="804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Qu’en penses-tu 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8399" y="713669"/>
            <a:ext cx="15917348" cy="9164462"/>
            <a:chOff x="0" y="0"/>
            <a:chExt cx="3764577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3725696" y="1148097"/>
            <a:ext cx="11462351" cy="8255500"/>
            <a:chOff x="0" y="0"/>
            <a:chExt cx="1363023" cy="9816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63023" cy="981687"/>
            </a:xfrm>
            <a:custGeom>
              <a:avLst/>
              <a:gdLst/>
              <a:ahLst/>
              <a:cxnLst/>
              <a:rect r="r" b="b" t="t" l="l"/>
              <a:pathLst>
                <a:path h="981687" w="1363023">
                  <a:moveTo>
                    <a:pt x="0" y="0"/>
                  </a:moveTo>
                  <a:lnTo>
                    <a:pt x="1363023" y="0"/>
                  </a:lnTo>
                  <a:lnTo>
                    <a:pt x="1363023" y="981687"/>
                  </a:lnTo>
                  <a:lnTo>
                    <a:pt x="0" y="981687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363023" cy="101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20324">
            <a:off x="7361975" y="744820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3" y="0"/>
                </a:lnTo>
                <a:lnTo>
                  <a:pt x="4189793" y="1081728"/>
                </a:lnTo>
                <a:lnTo>
                  <a:pt x="0" y="1081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6132578" y="6609846"/>
            <a:ext cx="2130833" cy="2578915"/>
            <a:chOff x="0" y="0"/>
            <a:chExt cx="1169813" cy="141580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077636" y="6559581"/>
            <a:ext cx="2130857" cy="2571604"/>
            <a:chOff x="0" y="0"/>
            <a:chExt cx="1169826" cy="141179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240384">
            <a:off x="6686658" y="648228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8429108" y="6609846"/>
            <a:ext cx="2130833" cy="2578915"/>
            <a:chOff x="0" y="0"/>
            <a:chExt cx="1169813" cy="141580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8374166" y="6559581"/>
            <a:ext cx="2130857" cy="2571604"/>
            <a:chOff x="0" y="0"/>
            <a:chExt cx="1169826" cy="1411792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-167141">
            <a:off x="9069503" y="648228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3836048" y="6609846"/>
            <a:ext cx="2130833" cy="2578915"/>
            <a:chOff x="0" y="0"/>
            <a:chExt cx="1169813" cy="1415806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3781106" y="6559581"/>
            <a:ext cx="2130857" cy="2571604"/>
            <a:chOff x="0" y="0"/>
            <a:chExt cx="1169826" cy="141179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-167141">
            <a:off x="4303814" y="648228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3950034" y="6761933"/>
            <a:ext cx="1775748" cy="1775741"/>
            <a:chOff x="0" y="0"/>
            <a:chExt cx="6350025" cy="63500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0"/>
              <a:stretch>
                <a:fillRect l="-30159" t="0" r="-30159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6447537" y="7035675"/>
            <a:ext cx="1433437" cy="1433437"/>
          </a:xfrm>
          <a:custGeom>
            <a:avLst/>
            <a:gdLst/>
            <a:ahLst/>
            <a:cxnLst/>
            <a:rect r="r" b="b" t="t" l="l"/>
            <a:pathLst>
              <a:path h="1433437" w="1433437">
                <a:moveTo>
                  <a:pt x="0" y="0"/>
                </a:moveTo>
                <a:lnTo>
                  <a:pt x="1433437" y="0"/>
                </a:lnTo>
                <a:lnTo>
                  <a:pt x="1433437" y="1433437"/>
                </a:lnTo>
                <a:lnTo>
                  <a:pt x="0" y="14334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10669505" y="6609846"/>
            <a:ext cx="2130857" cy="2571604"/>
            <a:chOff x="0" y="0"/>
            <a:chExt cx="1169826" cy="1411792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C1F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1" id="51"/>
          <p:cNvSpPr/>
          <p:nvPr/>
        </p:nvSpPr>
        <p:spPr>
          <a:xfrm flipH="false" flipV="false" rot="0">
            <a:off x="8804876" y="7129610"/>
            <a:ext cx="1409411" cy="1245567"/>
          </a:xfrm>
          <a:custGeom>
            <a:avLst/>
            <a:gdLst/>
            <a:ahLst/>
            <a:cxnLst/>
            <a:rect r="r" b="b" t="t" l="l"/>
            <a:pathLst>
              <a:path h="1245567" w="1409411">
                <a:moveTo>
                  <a:pt x="0" y="0"/>
                </a:moveTo>
                <a:lnTo>
                  <a:pt x="1409411" y="0"/>
                </a:lnTo>
                <a:lnTo>
                  <a:pt x="1409411" y="1245567"/>
                </a:lnTo>
                <a:lnTo>
                  <a:pt x="0" y="124556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8984226" y="7170357"/>
            <a:ext cx="1107043" cy="1350052"/>
          </a:xfrm>
          <a:custGeom>
            <a:avLst/>
            <a:gdLst/>
            <a:ahLst/>
            <a:cxnLst/>
            <a:rect r="r" b="b" t="t" l="l"/>
            <a:pathLst>
              <a:path h="1350052" w="1107043">
                <a:moveTo>
                  <a:pt x="0" y="0"/>
                </a:moveTo>
                <a:lnTo>
                  <a:pt x="1107043" y="0"/>
                </a:lnTo>
                <a:lnTo>
                  <a:pt x="1107043" y="1350052"/>
                </a:lnTo>
                <a:lnTo>
                  <a:pt x="0" y="13500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0942494" y="6780193"/>
            <a:ext cx="1082385" cy="1128985"/>
          </a:xfrm>
          <a:custGeom>
            <a:avLst/>
            <a:gdLst/>
            <a:ahLst/>
            <a:cxnLst/>
            <a:rect r="r" b="b" t="t" l="l"/>
            <a:pathLst>
              <a:path h="1128985" w="1082385">
                <a:moveTo>
                  <a:pt x="0" y="0"/>
                </a:moveTo>
                <a:lnTo>
                  <a:pt x="1082385" y="0"/>
                </a:lnTo>
                <a:lnTo>
                  <a:pt x="1082385" y="1128984"/>
                </a:lnTo>
                <a:lnTo>
                  <a:pt x="0" y="112898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1173861" y="7845383"/>
            <a:ext cx="1495478" cy="644925"/>
          </a:xfrm>
          <a:custGeom>
            <a:avLst/>
            <a:gdLst/>
            <a:ahLst/>
            <a:cxnLst/>
            <a:rect r="r" b="b" t="t" l="l"/>
            <a:pathLst>
              <a:path h="644925" w="1495478">
                <a:moveTo>
                  <a:pt x="0" y="0"/>
                </a:moveTo>
                <a:lnTo>
                  <a:pt x="1495477" y="0"/>
                </a:lnTo>
                <a:lnTo>
                  <a:pt x="1495477" y="644925"/>
                </a:lnTo>
                <a:lnTo>
                  <a:pt x="0" y="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240384">
            <a:off x="11558557" y="6520439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6" id="56"/>
          <p:cNvGrpSpPr/>
          <p:nvPr/>
        </p:nvGrpSpPr>
        <p:grpSpPr>
          <a:xfrm rot="0">
            <a:off x="12967594" y="6617174"/>
            <a:ext cx="2083135" cy="2514010"/>
            <a:chOff x="0" y="0"/>
            <a:chExt cx="1169826" cy="1411792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EAB82"/>
            </a:solidFill>
            <a:ln cap="sq">
              <a:noFill/>
              <a:prstDash val="solid"/>
              <a:miter/>
            </a:ln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-167141">
            <a:off x="13444898" y="6463709"/>
            <a:ext cx="898095" cy="231872"/>
          </a:xfrm>
          <a:custGeom>
            <a:avLst/>
            <a:gdLst/>
            <a:ahLst/>
            <a:cxnLst/>
            <a:rect r="r" b="b" t="t" l="l"/>
            <a:pathLst>
              <a:path h="231872" w="898095">
                <a:moveTo>
                  <a:pt x="0" y="0"/>
                </a:moveTo>
                <a:lnTo>
                  <a:pt x="898095" y="0"/>
                </a:lnTo>
                <a:lnTo>
                  <a:pt x="898095" y="231872"/>
                </a:lnTo>
                <a:lnTo>
                  <a:pt x="0" y="2318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3362680" y="7061880"/>
            <a:ext cx="1400284" cy="1400284"/>
          </a:xfrm>
          <a:custGeom>
            <a:avLst/>
            <a:gdLst/>
            <a:ahLst/>
            <a:cxnLst/>
            <a:rect r="r" b="b" t="t" l="l"/>
            <a:pathLst>
              <a:path h="1400284" w="1400284">
                <a:moveTo>
                  <a:pt x="0" y="0"/>
                </a:moveTo>
                <a:lnTo>
                  <a:pt x="1400284" y="0"/>
                </a:lnTo>
                <a:lnTo>
                  <a:pt x="1400284" y="1400285"/>
                </a:lnTo>
                <a:lnTo>
                  <a:pt x="0" y="140028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1250025" y="7107619"/>
            <a:ext cx="612243" cy="384183"/>
          </a:xfrm>
          <a:custGeom>
            <a:avLst/>
            <a:gdLst/>
            <a:ahLst/>
            <a:cxnLst/>
            <a:rect r="r" b="b" t="t" l="l"/>
            <a:pathLst>
              <a:path h="384183" w="612243">
                <a:moveTo>
                  <a:pt x="0" y="0"/>
                </a:moveTo>
                <a:lnTo>
                  <a:pt x="612244" y="0"/>
                </a:lnTo>
                <a:lnTo>
                  <a:pt x="612244" y="384183"/>
                </a:lnTo>
                <a:lnTo>
                  <a:pt x="0" y="38418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7540051" y="2494319"/>
            <a:ext cx="3610485" cy="3993522"/>
          </a:xfrm>
          <a:custGeom>
            <a:avLst/>
            <a:gdLst/>
            <a:ahLst/>
            <a:cxnLst/>
            <a:rect r="r" b="b" t="t" l="l"/>
            <a:pathLst>
              <a:path h="3993522" w="3610485">
                <a:moveTo>
                  <a:pt x="0" y="0"/>
                </a:moveTo>
                <a:lnTo>
                  <a:pt x="3610485" y="0"/>
                </a:lnTo>
                <a:lnTo>
                  <a:pt x="3610485" y="3993523"/>
                </a:lnTo>
                <a:lnTo>
                  <a:pt x="0" y="3993523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0" r="0" b="0"/>
            </a:stretch>
          </a:blipFill>
        </p:spPr>
      </p:sp>
      <p:sp>
        <p:nvSpPr>
          <p:cNvPr name="TextBox 63" id="63"/>
          <p:cNvSpPr txBox="true"/>
          <p:nvPr/>
        </p:nvSpPr>
        <p:spPr>
          <a:xfrm rot="0">
            <a:off x="5114521" y="1088841"/>
            <a:ext cx="8846454" cy="137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7"/>
              </a:lnSpc>
            </a:pPr>
            <a:r>
              <a:rPr lang="en-US" sz="804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Qu’en penses-tu ?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4154238" y="8676196"/>
            <a:ext cx="138459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Rigolo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6447537" y="8662396"/>
            <a:ext cx="1391055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Rare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8774763" y="8715190"/>
            <a:ext cx="143952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Sans risque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0674885" y="8611662"/>
            <a:ext cx="2104399" cy="55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Inoffensif</a:t>
            </a:r>
          </a:p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Gestes et paroles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2988201" y="8741645"/>
            <a:ext cx="2057270" cy="265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Stop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8399" y="713669"/>
            <a:ext cx="15917348" cy="9164462"/>
            <a:chOff x="0" y="0"/>
            <a:chExt cx="3764577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3725696" y="1148097"/>
            <a:ext cx="11462351" cy="8255500"/>
            <a:chOff x="0" y="0"/>
            <a:chExt cx="1363023" cy="9816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63023" cy="981687"/>
            </a:xfrm>
            <a:custGeom>
              <a:avLst/>
              <a:gdLst/>
              <a:ahLst/>
              <a:cxnLst/>
              <a:rect r="r" b="b" t="t" l="l"/>
              <a:pathLst>
                <a:path h="981687" w="1363023">
                  <a:moveTo>
                    <a:pt x="0" y="0"/>
                  </a:moveTo>
                  <a:lnTo>
                    <a:pt x="1363023" y="0"/>
                  </a:lnTo>
                  <a:lnTo>
                    <a:pt x="1363023" y="981687"/>
                  </a:lnTo>
                  <a:lnTo>
                    <a:pt x="0" y="981687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363023" cy="101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20324">
            <a:off x="7361975" y="744820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3" y="0"/>
                </a:lnTo>
                <a:lnTo>
                  <a:pt x="4189793" y="1081728"/>
                </a:lnTo>
                <a:lnTo>
                  <a:pt x="0" y="1081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161516" y="3536247"/>
            <a:ext cx="4535335" cy="5109576"/>
          </a:xfrm>
          <a:custGeom>
            <a:avLst/>
            <a:gdLst/>
            <a:ahLst/>
            <a:cxnLst/>
            <a:rect r="r" b="b" t="t" l="l"/>
            <a:pathLst>
              <a:path h="5109576" w="4535335">
                <a:moveTo>
                  <a:pt x="0" y="0"/>
                </a:moveTo>
                <a:lnTo>
                  <a:pt x="4535335" y="0"/>
                </a:lnTo>
                <a:lnTo>
                  <a:pt x="4535335" y="5109576"/>
                </a:lnTo>
                <a:lnTo>
                  <a:pt x="0" y="5109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58242" y="3366786"/>
            <a:ext cx="5326431" cy="5891514"/>
          </a:xfrm>
          <a:custGeom>
            <a:avLst/>
            <a:gdLst/>
            <a:ahLst/>
            <a:cxnLst/>
            <a:rect r="r" b="b" t="t" l="l"/>
            <a:pathLst>
              <a:path h="5891514" w="5326431">
                <a:moveTo>
                  <a:pt x="0" y="0"/>
                </a:moveTo>
                <a:lnTo>
                  <a:pt x="5326431" y="0"/>
                </a:lnTo>
                <a:lnTo>
                  <a:pt x="5326431" y="5891514"/>
                </a:lnTo>
                <a:lnTo>
                  <a:pt x="0" y="589151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005577" y="1024272"/>
            <a:ext cx="9261930" cy="2303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A quel mot correspond cette définition ?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018673" y="3440997"/>
            <a:ext cx="4535335" cy="550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Embê</a:t>
            </a:r>
            <a:r>
              <a:rPr lang="en-US" b="true" sz="5199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 quelqu’un de façon répétée dans le but de lui faire du mal.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8399" y="713669"/>
            <a:ext cx="15917348" cy="9164462"/>
            <a:chOff x="0" y="0"/>
            <a:chExt cx="3764577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3725696" y="1148097"/>
            <a:ext cx="11462351" cy="8255500"/>
            <a:chOff x="0" y="0"/>
            <a:chExt cx="1363023" cy="9816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63023" cy="981687"/>
            </a:xfrm>
            <a:custGeom>
              <a:avLst/>
              <a:gdLst/>
              <a:ahLst/>
              <a:cxnLst/>
              <a:rect r="r" b="b" t="t" l="l"/>
              <a:pathLst>
                <a:path h="981687" w="1363023">
                  <a:moveTo>
                    <a:pt x="0" y="0"/>
                  </a:moveTo>
                  <a:lnTo>
                    <a:pt x="1363023" y="0"/>
                  </a:lnTo>
                  <a:lnTo>
                    <a:pt x="1363023" y="981687"/>
                  </a:lnTo>
                  <a:lnTo>
                    <a:pt x="0" y="981687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363023" cy="101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20324">
            <a:off x="7361975" y="744820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3" y="0"/>
                </a:lnTo>
                <a:lnTo>
                  <a:pt x="4189793" y="1081728"/>
                </a:lnTo>
                <a:lnTo>
                  <a:pt x="0" y="10817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158242" y="3172020"/>
            <a:ext cx="5326431" cy="5891514"/>
          </a:xfrm>
          <a:custGeom>
            <a:avLst/>
            <a:gdLst/>
            <a:ahLst/>
            <a:cxnLst/>
            <a:rect r="r" b="b" t="t" l="l"/>
            <a:pathLst>
              <a:path h="5891514" w="5326431">
                <a:moveTo>
                  <a:pt x="0" y="0"/>
                </a:moveTo>
                <a:lnTo>
                  <a:pt x="5326431" y="0"/>
                </a:lnTo>
                <a:lnTo>
                  <a:pt x="5326431" y="5891514"/>
                </a:lnTo>
                <a:lnTo>
                  <a:pt x="0" y="5891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5040747" y="1698983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876516" y="3306159"/>
            <a:ext cx="4535335" cy="550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Embê</a:t>
            </a:r>
            <a:r>
              <a:rPr lang="en-US" b="true" sz="5199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 quelqu’un de façon répétée dans le but de lui faire du mal.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8229600"/>
            <a:chOff x="0" y="0"/>
            <a:chExt cx="3764577" cy="194636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1946365"/>
            </a:xfrm>
            <a:custGeom>
              <a:avLst/>
              <a:gdLst/>
              <a:ahLst/>
              <a:cxnLst/>
              <a:rect r="r" b="b" t="t" l="l"/>
              <a:pathLst>
                <a:path h="1946365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1921559"/>
                  </a:lnTo>
                  <a:cubicBezTo>
                    <a:pt x="3764577" y="1928138"/>
                    <a:pt x="3761963" y="1934447"/>
                    <a:pt x="3757311" y="1939099"/>
                  </a:cubicBezTo>
                  <a:cubicBezTo>
                    <a:pt x="3752660" y="1943751"/>
                    <a:pt x="3746350" y="1946365"/>
                    <a:pt x="3739771" y="1946365"/>
                  </a:cubicBezTo>
                  <a:lnTo>
                    <a:pt x="24806" y="1946365"/>
                  </a:lnTo>
                  <a:cubicBezTo>
                    <a:pt x="18227" y="1946365"/>
                    <a:pt x="11917" y="1943751"/>
                    <a:pt x="7265" y="1939099"/>
                  </a:cubicBezTo>
                  <a:cubicBezTo>
                    <a:pt x="2613" y="1934447"/>
                    <a:pt x="0" y="1928138"/>
                    <a:pt x="0" y="1921559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1984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https://www.youtube.com/watch?v=zeAjp6B_DNs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647850" y="3069220"/>
            <a:ext cx="9261930" cy="3470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 u="sng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  <a:hlinkClick r:id="rId16" tooltip="https://www.youtube.com/watch?v=zeAjp6B_DNs"/>
              </a:rPr>
              <a:t>C’est quoi le harcèlement ? </a:t>
            </a:r>
          </a:p>
          <a:p>
            <a:pPr algn="ctr">
              <a:lnSpc>
                <a:spcPts val="9249"/>
              </a:lnSpc>
            </a:pPr>
            <a:r>
              <a:rPr lang="en-US" sz="6606" u="sng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  <a:hlinkClick r:id="rId17" tooltip="https://www.youtube.com/watch?v=zeAjp6B_DNs"/>
              </a:rPr>
              <a:t>Un jour unequestion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430001" y="2269820"/>
            <a:ext cx="3427998" cy="3421493"/>
          </a:xfrm>
          <a:custGeom>
            <a:avLst/>
            <a:gdLst/>
            <a:ahLst/>
            <a:cxnLst/>
            <a:rect r="r" b="b" t="t" l="l"/>
            <a:pathLst>
              <a:path h="3421493" w="3427998">
                <a:moveTo>
                  <a:pt x="0" y="0"/>
                </a:moveTo>
                <a:lnTo>
                  <a:pt x="3427998" y="0"/>
                </a:lnTo>
                <a:lnTo>
                  <a:pt x="3427998" y="3421493"/>
                </a:lnTo>
                <a:lnTo>
                  <a:pt x="0" y="34214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471850">
            <a:off x="11955292" y="2396353"/>
            <a:ext cx="4086680" cy="3447423"/>
          </a:xfrm>
          <a:custGeom>
            <a:avLst/>
            <a:gdLst/>
            <a:ahLst/>
            <a:cxnLst/>
            <a:rect r="r" b="b" t="t" l="l"/>
            <a:pathLst>
              <a:path h="3447423" w="4086680">
                <a:moveTo>
                  <a:pt x="0" y="0"/>
                </a:moveTo>
                <a:lnTo>
                  <a:pt x="4086680" y="0"/>
                </a:lnTo>
                <a:lnTo>
                  <a:pt x="4086680" y="3447422"/>
                </a:lnTo>
                <a:lnTo>
                  <a:pt x="0" y="34474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23153">
            <a:off x="2558143" y="2647906"/>
            <a:ext cx="3974468" cy="3344924"/>
          </a:xfrm>
          <a:custGeom>
            <a:avLst/>
            <a:gdLst/>
            <a:ahLst/>
            <a:cxnLst/>
            <a:rect r="r" b="b" t="t" l="l"/>
            <a:pathLst>
              <a:path h="3344924" w="3974468">
                <a:moveTo>
                  <a:pt x="0" y="0"/>
                </a:moveTo>
                <a:lnTo>
                  <a:pt x="3974468" y="0"/>
                </a:lnTo>
                <a:lnTo>
                  <a:pt x="3974468" y="3344924"/>
                </a:lnTo>
                <a:lnTo>
                  <a:pt x="0" y="33449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879015" y="6095525"/>
            <a:ext cx="4594975" cy="3162775"/>
          </a:xfrm>
          <a:custGeom>
            <a:avLst/>
            <a:gdLst/>
            <a:ahLst/>
            <a:cxnLst/>
            <a:rect r="r" b="b" t="t" l="l"/>
            <a:pathLst>
              <a:path h="3162775" w="4594975">
                <a:moveTo>
                  <a:pt x="0" y="0"/>
                </a:moveTo>
                <a:lnTo>
                  <a:pt x="4594975" y="0"/>
                </a:lnTo>
                <a:lnTo>
                  <a:pt x="4594975" y="3162775"/>
                </a:lnTo>
                <a:lnTo>
                  <a:pt x="0" y="31627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769586">
            <a:off x="2157026" y="6235853"/>
            <a:ext cx="4411405" cy="2924689"/>
          </a:xfrm>
          <a:custGeom>
            <a:avLst/>
            <a:gdLst/>
            <a:ahLst/>
            <a:cxnLst/>
            <a:rect r="r" b="b" t="t" l="l"/>
            <a:pathLst>
              <a:path h="2924689" w="4411405">
                <a:moveTo>
                  <a:pt x="0" y="0"/>
                </a:moveTo>
                <a:lnTo>
                  <a:pt x="4411405" y="0"/>
                </a:lnTo>
                <a:lnTo>
                  <a:pt x="4411405" y="2924688"/>
                </a:lnTo>
                <a:lnTo>
                  <a:pt x="0" y="29246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332587">
            <a:off x="12064540" y="5782680"/>
            <a:ext cx="4518259" cy="3561147"/>
          </a:xfrm>
          <a:custGeom>
            <a:avLst/>
            <a:gdLst/>
            <a:ahLst/>
            <a:cxnLst/>
            <a:rect r="r" b="b" t="t" l="l"/>
            <a:pathLst>
              <a:path h="3561147" w="4518259">
                <a:moveTo>
                  <a:pt x="0" y="0"/>
                </a:moveTo>
                <a:lnTo>
                  <a:pt x="4518259" y="0"/>
                </a:lnTo>
                <a:lnTo>
                  <a:pt x="4518259" y="3561147"/>
                </a:lnTo>
                <a:lnTo>
                  <a:pt x="0" y="356114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430001" y="2269820"/>
            <a:ext cx="3427998" cy="3421493"/>
          </a:xfrm>
          <a:custGeom>
            <a:avLst/>
            <a:gdLst/>
            <a:ahLst/>
            <a:cxnLst/>
            <a:rect r="r" b="b" t="t" l="l"/>
            <a:pathLst>
              <a:path h="3421493" w="3427998">
                <a:moveTo>
                  <a:pt x="0" y="0"/>
                </a:moveTo>
                <a:lnTo>
                  <a:pt x="3427998" y="0"/>
                </a:lnTo>
                <a:lnTo>
                  <a:pt x="3427998" y="3421493"/>
                </a:lnTo>
                <a:lnTo>
                  <a:pt x="0" y="34214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471850">
            <a:off x="11955292" y="2396353"/>
            <a:ext cx="4086680" cy="3447423"/>
          </a:xfrm>
          <a:custGeom>
            <a:avLst/>
            <a:gdLst/>
            <a:ahLst/>
            <a:cxnLst/>
            <a:rect r="r" b="b" t="t" l="l"/>
            <a:pathLst>
              <a:path h="3447423" w="4086680">
                <a:moveTo>
                  <a:pt x="0" y="0"/>
                </a:moveTo>
                <a:lnTo>
                  <a:pt x="4086680" y="0"/>
                </a:lnTo>
                <a:lnTo>
                  <a:pt x="4086680" y="3447422"/>
                </a:lnTo>
                <a:lnTo>
                  <a:pt x="0" y="34474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23153">
            <a:off x="2558143" y="2647906"/>
            <a:ext cx="3974468" cy="3344924"/>
          </a:xfrm>
          <a:custGeom>
            <a:avLst/>
            <a:gdLst/>
            <a:ahLst/>
            <a:cxnLst/>
            <a:rect r="r" b="b" t="t" l="l"/>
            <a:pathLst>
              <a:path h="3344924" w="3974468">
                <a:moveTo>
                  <a:pt x="0" y="0"/>
                </a:moveTo>
                <a:lnTo>
                  <a:pt x="3974468" y="0"/>
                </a:lnTo>
                <a:lnTo>
                  <a:pt x="3974468" y="3344924"/>
                </a:lnTo>
                <a:lnTo>
                  <a:pt x="0" y="33449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879015" y="6095525"/>
            <a:ext cx="4594975" cy="3162775"/>
          </a:xfrm>
          <a:custGeom>
            <a:avLst/>
            <a:gdLst/>
            <a:ahLst/>
            <a:cxnLst/>
            <a:rect r="r" b="b" t="t" l="l"/>
            <a:pathLst>
              <a:path h="3162775" w="4594975">
                <a:moveTo>
                  <a:pt x="0" y="0"/>
                </a:moveTo>
                <a:lnTo>
                  <a:pt x="4594975" y="0"/>
                </a:lnTo>
                <a:lnTo>
                  <a:pt x="4594975" y="3162775"/>
                </a:lnTo>
                <a:lnTo>
                  <a:pt x="0" y="31627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769586">
            <a:off x="2157026" y="6235853"/>
            <a:ext cx="4411405" cy="2924689"/>
          </a:xfrm>
          <a:custGeom>
            <a:avLst/>
            <a:gdLst/>
            <a:ahLst/>
            <a:cxnLst/>
            <a:rect r="r" b="b" t="t" l="l"/>
            <a:pathLst>
              <a:path h="2924689" w="4411405">
                <a:moveTo>
                  <a:pt x="0" y="0"/>
                </a:moveTo>
                <a:lnTo>
                  <a:pt x="4411405" y="0"/>
                </a:lnTo>
                <a:lnTo>
                  <a:pt x="4411405" y="2924688"/>
                </a:lnTo>
                <a:lnTo>
                  <a:pt x="0" y="29246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332587">
            <a:off x="12064540" y="5782680"/>
            <a:ext cx="4518259" cy="3561147"/>
          </a:xfrm>
          <a:custGeom>
            <a:avLst/>
            <a:gdLst/>
            <a:ahLst/>
            <a:cxnLst/>
            <a:rect r="r" b="b" t="t" l="l"/>
            <a:pathLst>
              <a:path h="3561147" w="4518259">
                <a:moveTo>
                  <a:pt x="0" y="0"/>
                </a:moveTo>
                <a:lnTo>
                  <a:pt x="4518259" y="0"/>
                </a:lnTo>
                <a:lnTo>
                  <a:pt x="4518259" y="3561147"/>
                </a:lnTo>
                <a:lnTo>
                  <a:pt x="0" y="356114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798491" y="4577621"/>
            <a:ext cx="3478825" cy="2410118"/>
          </a:xfrm>
          <a:custGeom>
            <a:avLst/>
            <a:gdLst/>
            <a:ahLst/>
            <a:cxnLst/>
            <a:rect r="r" b="b" t="t" l="l"/>
            <a:pathLst>
              <a:path h="2410118" w="3478825">
                <a:moveTo>
                  <a:pt x="0" y="0"/>
                </a:moveTo>
                <a:lnTo>
                  <a:pt x="3478825" y="0"/>
                </a:lnTo>
                <a:lnTo>
                  <a:pt x="3478825" y="2410118"/>
                </a:lnTo>
                <a:lnTo>
                  <a:pt x="0" y="241011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505752" y="5412425"/>
            <a:ext cx="4006039" cy="1575313"/>
          </a:xfrm>
          <a:custGeom>
            <a:avLst/>
            <a:gdLst/>
            <a:ahLst/>
            <a:cxnLst/>
            <a:rect r="r" b="b" t="t" l="l"/>
            <a:pathLst>
              <a:path h="1575313" w="4006039">
                <a:moveTo>
                  <a:pt x="0" y="0"/>
                </a:moveTo>
                <a:lnTo>
                  <a:pt x="4006039" y="0"/>
                </a:lnTo>
                <a:lnTo>
                  <a:pt x="4006039" y="1575314"/>
                </a:lnTo>
                <a:lnTo>
                  <a:pt x="0" y="157531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20658" y="2329185"/>
            <a:ext cx="3782267" cy="1188483"/>
          </a:xfrm>
          <a:custGeom>
            <a:avLst/>
            <a:gdLst/>
            <a:ahLst/>
            <a:cxnLst/>
            <a:rect r="r" b="b" t="t" l="l"/>
            <a:pathLst>
              <a:path h="1188483" w="3782267">
                <a:moveTo>
                  <a:pt x="0" y="0"/>
                </a:moveTo>
                <a:lnTo>
                  <a:pt x="3782267" y="0"/>
                </a:lnTo>
                <a:lnTo>
                  <a:pt x="3782267" y="1188483"/>
                </a:lnTo>
                <a:lnTo>
                  <a:pt x="0" y="118848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015654" y="2132984"/>
            <a:ext cx="3442348" cy="1432485"/>
          </a:xfrm>
          <a:custGeom>
            <a:avLst/>
            <a:gdLst/>
            <a:ahLst/>
            <a:cxnLst/>
            <a:rect r="r" b="b" t="t" l="l"/>
            <a:pathLst>
              <a:path h="1432485" w="3442348">
                <a:moveTo>
                  <a:pt x="0" y="0"/>
                </a:moveTo>
                <a:lnTo>
                  <a:pt x="3442349" y="0"/>
                </a:lnTo>
                <a:lnTo>
                  <a:pt x="3442349" y="1432484"/>
                </a:lnTo>
                <a:lnTo>
                  <a:pt x="0" y="143248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015654" y="8145209"/>
            <a:ext cx="3837817" cy="1195783"/>
          </a:xfrm>
          <a:custGeom>
            <a:avLst/>
            <a:gdLst/>
            <a:ahLst/>
            <a:cxnLst/>
            <a:rect r="r" b="b" t="t" l="l"/>
            <a:pathLst>
              <a:path h="1195783" w="3837817">
                <a:moveTo>
                  <a:pt x="0" y="0"/>
                </a:moveTo>
                <a:lnTo>
                  <a:pt x="3837818" y="0"/>
                </a:lnTo>
                <a:lnTo>
                  <a:pt x="3837818" y="1195783"/>
                </a:lnTo>
                <a:lnTo>
                  <a:pt x="0" y="119578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430074" y="8049416"/>
            <a:ext cx="3853712" cy="1564297"/>
          </a:xfrm>
          <a:custGeom>
            <a:avLst/>
            <a:gdLst/>
            <a:ahLst/>
            <a:cxnLst/>
            <a:rect r="r" b="b" t="t" l="l"/>
            <a:pathLst>
              <a:path h="1564297" w="3853712">
                <a:moveTo>
                  <a:pt x="0" y="0"/>
                </a:moveTo>
                <a:lnTo>
                  <a:pt x="3853712" y="0"/>
                </a:lnTo>
                <a:lnTo>
                  <a:pt x="3853712" y="1564298"/>
                </a:lnTo>
                <a:lnTo>
                  <a:pt x="0" y="156429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293044" y="9623239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442313" y="1153895"/>
            <a:ext cx="1974096" cy="2814138"/>
          </a:xfrm>
          <a:custGeom>
            <a:avLst/>
            <a:gdLst/>
            <a:ahLst/>
            <a:cxnLst/>
            <a:rect r="r" b="b" t="t" l="l"/>
            <a:pathLst>
              <a:path h="2814138" w="1974096">
                <a:moveTo>
                  <a:pt x="0" y="0"/>
                </a:moveTo>
                <a:lnTo>
                  <a:pt x="1974096" y="0"/>
                </a:lnTo>
                <a:lnTo>
                  <a:pt x="1974096" y="2814137"/>
                </a:lnTo>
                <a:lnTo>
                  <a:pt x="0" y="2814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aphicFrame>
        <p:nvGraphicFramePr>
          <p:cNvPr name="Table 22" id="22"/>
          <p:cNvGraphicFramePr>
            <a:graphicFrameLocks noGrp="true"/>
          </p:cNvGraphicFramePr>
          <p:nvPr/>
        </p:nvGraphicFramePr>
        <p:xfrm>
          <a:off x="2303585" y="4762708"/>
          <a:ext cx="13962185" cy="3606312"/>
        </p:xfrm>
        <a:graphic>
          <a:graphicData uri="http://schemas.openxmlformats.org/drawingml/2006/table">
            <a:tbl>
              <a:tblPr/>
              <a:tblGrid>
                <a:gridCol w="4654062"/>
                <a:gridCol w="4654062"/>
                <a:gridCol w="4654062"/>
              </a:tblGrid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23" id="23"/>
          <p:cNvSpPr txBox="true"/>
          <p:nvPr/>
        </p:nvSpPr>
        <p:spPr>
          <a:xfrm rot="0">
            <a:off x="2855580" y="1659726"/>
            <a:ext cx="10724412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Séance 1 : L’anneau de Gygès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4083" y="3054754"/>
            <a:ext cx="10623559" cy="1002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Si vous aviez cet anneau qui rend invisible pendant une journée, que feriez-vous 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3275657" y="2440815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4"/>
                </a:lnTo>
                <a:lnTo>
                  <a:pt x="0" y="1153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3275657" y="3208957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3"/>
                </a:lnTo>
                <a:lnTo>
                  <a:pt x="0" y="1153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3275657" y="3977098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4"/>
                </a:lnTo>
                <a:lnTo>
                  <a:pt x="0" y="1153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3275657" y="5511507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4"/>
                </a:lnTo>
                <a:lnTo>
                  <a:pt x="0" y="1153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3275657" y="2378228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4"/>
                </a:lnTo>
                <a:lnTo>
                  <a:pt x="0" y="11530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3275657" y="3146977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3"/>
                </a:lnTo>
                <a:lnTo>
                  <a:pt x="0" y="11530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3275657" y="3915118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4"/>
                </a:lnTo>
                <a:lnTo>
                  <a:pt x="0" y="1153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3275657" y="5451401"/>
            <a:ext cx="552015" cy="1153034"/>
          </a:xfrm>
          <a:custGeom>
            <a:avLst/>
            <a:gdLst/>
            <a:ahLst/>
            <a:cxnLst/>
            <a:rect r="r" b="b" t="t" l="l"/>
            <a:pathLst>
              <a:path h="1153034" w="552015">
                <a:moveTo>
                  <a:pt x="0" y="0"/>
                </a:moveTo>
                <a:lnTo>
                  <a:pt x="552015" y="0"/>
                </a:lnTo>
                <a:lnTo>
                  <a:pt x="552015" y="1153034"/>
                </a:lnTo>
                <a:lnTo>
                  <a:pt x="0" y="11530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60277" y="2460269"/>
            <a:ext cx="2116615" cy="2112598"/>
          </a:xfrm>
          <a:custGeom>
            <a:avLst/>
            <a:gdLst/>
            <a:ahLst/>
            <a:cxnLst/>
            <a:rect r="r" b="b" t="t" l="l"/>
            <a:pathLst>
              <a:path h="2112598" w="2116615">
                <a:moveTo>
                  <a:pt x="0" y="0"/>
                </a:moveTo>
                <a:lnTo>
                  <a:pt x="2116614" y="0"/>
                </a:lnTo>
                <a:lnTo>
                  <a:pt x="2116614" y="2112599"/>
                </a:lnTo>
                <a:lnTo>
                  <a:pt x="0" y="21125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471850">
            <a:off x="10554414" y="2538397"/>
            <a:ext cx="2523318" cy="2128609"/>
          </a:xfrm>
          <a:custGeom>
            <a:avLst/>
            <a:gdLst/>
            <a:ahLst/>
            <a:cxnLst/>
            <a:rect r="r" b="b" t="t" l="l"/>
            <a:pathLst>
              <a:path h="2128609" w="2523318">
                <a:moveTo>
                  <a:pt x="0" y="0"/>
                </a:moveTo>
                <a:lnTo>
                  <a:pt x="2523318" y="0"/>
                </a:lnTo>
                <a:lnTo>
                  <a:pt x="2523318" y="2128608"/>
                </a:lnTo>
                <a:lnTo>
                  <a:pt x="0" y="212860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723153">
            <a:off x="4752151" y="2693718"/>
            <a:ext cx="2454032" cy="2065321"/>
          </a:xfrm>
          <a:custGeom>
            <a:avLst/>
            <a:gdLst/>
            <a:ahLst/>
            <a:cxnLst/>
            <a:rect r="r" b="b" t="t" l="l"/>
            <a:pathLst>
              <a:path h="2065321" w="2454032">
                <a:moveTo>
                  <a:pt x="0" y="0"/>
                </a:moveTo>
                <a:lnTo>
                  <a:pt x="2454033" y="0"/>
                </a:lnTo>
                <a:lnTo>
                  <a:pt x="2454033" y="2065321"/>
                </a:lnTo>
                <a:lnTo>
                  <a:pt x="0" y="2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420071" y="4822448"/>
            <a:ext cx="2837164" cy="1952853"/>
          </a:xfrm>
          <a:custGeom>
            <a:avLst/>
            <a:gdLst/>
            <a:ahLst/>
            <a:cxnLst/>
            <a:rect r="r" b="b" t="t" l="l"/>
            <a:pathLst>
              <a:path h="1952853" w="2837164">
                <a:moveTo>
                  <a:pt x="0" y="0"/>
                </a:moveTo>
                <a:lnTo>
                  <a:pt x="2837164" y="0"/>
                </a:lnTo>
                <a:lnTo>
                  <a:pt x="2837164" y="1952853"/>
                </a:lnTo>
                <a:lnTo>
                  <a:pt x="0" y="19528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769586">
            <a:off x="4504482" y="4909093"/>
            <a:ext cx="2723819" cy="1805847"/>
          </a:xfrm>
          <a:custGeom>
            <a:avLst/>
            <a:gdLst/>
            <a:ahLst/>
            <a:cxnLst/>
            <a:rect r="r" b="b" t="t" l="l"/>
            <a:pathLst>
              <a:path h="1805847" w="2723819">
                <a:moveTo>
                  <a:pt x="0" y="0"/>
                </a:moveTo>
                <a:lnTo>
                  <a:pt x="2723819" y="0"/>
                </a:lnTo>
                <a:lnTo>
                  <a:pt x="2723819" y="1805847"/>
                </a:lnTo>
                <a:lnTo>
                  <a:pt x="0" y="180584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332587">
            <a:off x="10621870" y="4629282"/>
            <a:ext cx="2789796" cy="2198828"/>
          </a:xfrm>
          <a:custGeom>
            <a:avLst/>
            <a:gdLst/>
            <a:ahLst/>
            <a:cxnLst/>
            <a:rect r="r" b="b" t="t" l="l"/>
            <a:pathLst>
              <a:path h="2198828" w="2789796">
                <a:moveTo>
                  <a:pt x="0" y="0"/>
                </a:moveTo>
                <a:lnTo>
                  <a:pt x="2789795" y="0"/>
                </a:lnTo>
                <a:lnTo>
                  <a:pt x="2789795" y="2198828"/>
                </a:lnTo>
                <a:lnTo>
                  <a:pt x="0" y="21988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135453" y="3885219"/>
            <a:ext cx="2147998" cy="1488126"/>
          </a:xfrm>
          <a:custGeom>
            <a:avLst/>
            <a:gdLst/>
            <a:ahLst/>
            <a:cxnLst/>
            <a:rect r="r" b="b" t="t" l="l"/>
            <a:pathLst>
              <a:path h="1488126" w="2147998">
                <a:moveTo>
                  <a:pt x="0" y="0"/>
                </a:moveTo>
                <a:lnTo>
                  <a:pt x="2147998" y="0"/>
                </a:lnTo>
                <a:lnTo>
                  <a:pt x="2147998" y="1488126"/>
                </a:lnTo>
                <a:lnTo>
                  <a:pt x="0" y="14881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659397" y="4400669"/>
            <a:ext cx="2473526" cy="972676"/>
          </a:xfrm>
          <a:custGeom>
            <a:avLst/>
            <a:gdLst/>
            <a:ahLst/>
            <a:cxnLst/>
            <a:rect r="r" b="b" t="t" l="l"/>
            <a:pathLst>
              <a:path h="972676" w="2473526">
                <a:moveTo>
                  <a:pt x="0" y="0"/>
                </a:moveTo>
                <a:lnTo>
                  <a:pt x="2473526" y="0"/>
                </a:lnTo>
                <a:lnTo>
                  <a:pt x="2473526" y="972676"/>
                </a:lnTo>
                <a:lnTo>
                  <a:pt x="0" y="97267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965244" y="2496924"/>
            <a:ext cx="2335358" cy="733828"/>
          </a:xfrm>
          <a:custGeom>
            <a:avLst/>
            <a:gdLst/>
            <a:ahLst/>
            <a:cxnLst/>
            <a:rect r="r" b="b" t="t" l="l"/>
            <a:pathLst>
              <a:path h="733828" w="2335358">
                <a:moveTo>
                  <a:pt x="0" y="0"/>
                </a:moveTo>
                <a:lnTo>
                  <a:pt x="2335358" y="0"/>
                </a:lnTo>
                <a:lnTo>
                  <a:pt x="2335358" y="733828"/>
                </a:lnTo>
                <a:lnTo>
                  <a:pt x="0" y="73382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417192" y="2375780"/>
            <a:ext cx="2125476" cy="884487"/>
          </a:xfrm>
          <a:custGeom>
            <a:avLst/>
            <a:gdLst/>
            <a:ahLst/>
            <a:cxnLst/>
            <a:rect r="r" b="b" t="t" l="l"/>
            <a:pathLst>
              <a:path h="884487" w="2125476">
                <a:moveTo>
                  <a:pt x="0" y="0"/>
                </a:moveTo>
                <a:lnTo>
                  <a:pt x="2125476" y="0"/>
                </a:lnTo>
                <a:lnTo>
                  <a:pt x="2125476" y="884486"/>
                </a:lnTo>
                <a:lnTo>
                  <a:pt x="0" y="88448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417192" y="6088024"/>
            <a:ext cx="2369658" cy="738335"/>
          </a:xfrm>
          <a:custGeom>
            <a:avLst/>
            <a:gdLst/>
            <a:ahLst/>
            <a:cxnLst/>
            <a:rect r="r" b="b" t="t" l="l"/>
            <a:pathLst>
              <a:path h="738335" w="2369658">
                <a:moveTo>
                  <a:pt x="0" y="0"/>
                </a:moveTo>
                <a:lnTo>
                  <a:pt x="2369658" y="0"/>
                </a:lnTo>
                <a:lnTo>
                  <a:pt x="2369658" y="738335"/>
                </a:lnTo>
                <a:lnTo>
                  <a:pt x="0" y="73833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995220" y="6028877"/>
            <a:ext cx="2379472" cy="965874"/>
          </a:xfrm>
          <a:custGeom>
            <a:avLst/>
            <a:gdLst/>
            <a:ahLst/>
            <a:cxnLst/>
            <a:rect r="r" b="b" t="t" l="l"/>
            <a:pathLst>
              <a:path h="965874" w="2379472">
                <a:moveTo>
                  <a:pt x="0" y="0"/>
                </a:moveTo>
                <a:lnTo>
                  <a:pt x="2379472" y="0"/>
                </a:lnTo>
                <a:lnTo>
                  <a:pt x="2379472" y="965874"/>
                </a:lnTo>
                <a:lnTo>
                  <a:pt x="0" y="96587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013802" y="7356701"/>
            <a:ext cx="10260396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Consignes : associer à chaque image le texte qui correspond et compléter au crayon à papier les mots manquants.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233617" y="2238639"/>
            <a:ext cx="4959394" cy="4949983"/>
          </a:xfrm>
          <a:custGeom>
            <a:avLst/>
            <a:gdLst/>
            <a:ahLst/>
            <a:cxnLst/>
            <a:rect r="r" b="b" t="t" l="l"/>
            <a:pathLst>
              <a:path h="4949983" w="4959394">
                <a:moveTo>
                  <a:pt x="0" y="0"/>
                </a:moveTo>
                <a:lnTo>
                  <a:pt x="4959394" y="0"/>
                </a:lnTo>
                <a:lnTo>
                  <a:pt x="4959394" y="4949984"/>
                </a:lnTo>
                <a:lnTo>
                  <a:pt x="0" y="49499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233617" y="2238639"/>
            <a:ext cx="4959394" cy="4949983"/>
          </a:xfrm>
          <a:custGeom>
            <a:avLst/>
            <a:gdLst/>
            <a:ahLst/>
            <a:cxnLst/>
            <a:rect r="r" b="b" t="t" l="l"/>
            <a:pathLst>
              <a:path h="4949983" w="4959394">
                <a:moveTo>
                  <a:pt x="0" y="0"/>
                </a:moveTo>
                <a:lnTo>
                  <a:pt x="4959394" y="0"/>
                </a:lnTo>
                <a:lnTo>
                  <a:pt x="4959394" y="4949984"/>
                </a:lnTo>
                <a:lnTo>
                  <a:pt x="0" y="49499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88696" y="7342187"/>
            <a:ext cx="10910608" cy="2066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harcèlement est un phénomène de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violence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Un harceleur fait subir de façon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répétée 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 moqueries, des mots injurieux ou des coups à une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victime 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(toujours la même) devant d’autres élèves.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290746" y="9678106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49598" y="2269820"/>
            <a:ext cx="5754922" cy="4854711"/>
          </a:xfrm>
          <a:custGeom>
            <a:avLst/>
            <a:gdLst/>
            <a:ahLst/>
            <a:cxnLst/>
            <a:rect r="r" b="b" t="t" l="l"/>
            <a:pathLst>
              <a:path h="4854711" w="5754922">
                <a:moveTo>
                  <a:pt x="0" y="0"/>
                </a:moveTo>
                <a:lnTo>
                  <a:pt x="5754923" y="0"/>
                </a:lnTo>
                <a:lnTo>
                  <a:pt x="5754923" y="4854712"/>
                </a:lnTo>
                <a:lnTo>
                  <a:pt x="0" y="4854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49598" y="2269820"/>
            <a:ext cx="5754922" cy="4854711"/>
          </a:xfrm>
          <a:custGeom>
            <a:avLst/>
            <a:gdLst/>
            <a:ahLst/>
            <a:cxnLst/>
            <a:rect r="r" b="b" t="t" l="l"/>
            <a:pathLst>
              <a:path h="4854711" w="5754922">
                <a:moveTo>
                  <a:pt x="0" y="0"/>
                </a:moveTo>
                <a:lnTo>
                  <a:pt x="5754923" y="0"/>
                </a:lnTo>
                <a:lnTo>
                  <a:pt x="5754923" y="4854712"/>
                </a:lnTo>
                <a:lnTo>
                  <a:pt x="0" y="48547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88696" y="7342187"/>
            <a:ext cx="10910608" cy="101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victime est ciblée parce qu’elle parait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différente 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son physique, ses résultats scolaires ou ses origines.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253000" y="2269820"/>
            <a:ext cx="5781999" cy="4866148"/>
          </a:xfrm>
          <a:custGeom>
            <a:avLst/>
            <a:gdLst/>
            <a:ahLst/>
            <a:cxnLst/>
            <a:rect r="r" b="b" t="t" l="l"/>
            <a:pathLst>
              <a:path h="4866148" w="5781999">
                <a:moveTo>
                  <a:pt x="0" y="0"/>
                </a:moveTo>
                <a:lnTo>
                  <a:pt x="5782000" y="0"/>
                </a:lnTo>
                <a:lnTo>
                  <a:pt x="5782000" y="4866149"/>
                </a:lnTo>
                <a:lnTo>
                  <a:pt x="0" y="4866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253000" y="2269820"/>
            <a:ext cx="5781999" cy="4866148"/>
          </a:xfrm>
          <a:custGeom>
            <a:avLst/>
            <a:gdLst/>
            <a:ahLst/>
            <a:cxnLst/>
            <a:rect r="r" b="b" t="t" l="l"/>
            <a:pathLst>
              <a:path h="4866148" w="5781999">
                <a:moveTo>
                  <a:pt x="0" y="0"/>
                </a:moveTo>
                <a:lnTo>
                  <a:pt x="5782000" y="0"/>
                </a:lnTo>
                <a:lnTo>
                  <a:pt x="5782000" y="4866149"/>
                </a:lnTo>
                <a:lnTo>
                  <a:pt x="0" y="4866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88696" y="7342187"/>
            <a:ext cx="10910608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C’est une situation qui implique trois personnes. Le harceleur, le harcelé et les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témoins 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(ceux qui trouvent cela drôle ou qui n’osent rien dire).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83412" y="2469205"/>
            <a:ext cx="7121177" cy="4721222"/>
          </a:xfrm>
          <a:custGeom>
            <a:avLst/>
            <a:gdLst/>
            <a:ahLst/>
            <a:cxnLst/>
            <a:rect r="r" b="b" t="t" l="l"/>
            <a:pathLst>
              <a:path h="4721222" w="7121177">
                <a:moveTo>
                  <a:pt x="0" y="0"/>
                </a:moveTo>
                <a:lnTo>
                  <a:pt x="7121176" y="0"/>
                </a:lnTo>
                <a:lnTo>
                  <a:pt x="7121176" y="4721222"/>
                </a:lnTo>
                <a:lnTo>
                  <a:pt x="0" y="472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83412" y="2469205"/>
            <a:ext cx="7121177" cy="4721222"/>
          </a:xfrm>
          <a:custGeom>
            <a:avLst/>
            <a:gdLst/>
            <a:ahLst/>
            <a:cxnLst/>
            <a:rect r="r" b="b" t="t" l="l"/>
            <a:pathLst>
              <a:path h="4721222" w="7121177">
                <a:moveTo>
                  <a:pt x="0" y="0"/>
                </a:moveTo>
                <a:lnTo>
                  <a:pt x="7121176" y="0"/>
                </a:lnTo>
                <a:lnTo>
                  <a:pt x="7121176" y="4721222"/>
                </a:lnTo>
                <a:lnTo>
                  <a:pt x="0" y="472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88696" y="7342187"/>
            <a:ext cx="10910608" cy="101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L’élève harcelé souffre et change de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comportement 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il n’a plus d’amis, ses notes chutent et il perd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07003" y="2357336"/>
            <a:ext cx="6273993" cy="4944960"/>
          </a:xfrm>
          <a:custGeom>
            <a:avLst/>
            <a:gdLst/>
            <a:ahLst/>
            <a:cxnLst/>
            <a:rect r="r" b="b" t="t" l="l"/>
            <a:pathLst>
              <a:path h="4944960" w="6273993">
                <a:moveTo>
                  <a:pt x="0" y="0"/>
                </a:moveTo>
                <a:lnTo>
                  <a:pt x="6273994" y="0"/>
                </a:lnTo>
                <a:lnTo>
                  <a:pt x="6273994" y="4944960"/>
                </a:lnTo>
                <a:lnTo>
                  <a:pt x="0" y="494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442313" y="1153895"/>
            <a:ext cx="1974096" cy="2814138"/>
          </a:xfrm>
          <a:custGeom>
            <a:avLst/>
            <a:gdLst/>
            <a:ahLst/>
            <a:cxnLst/>
            <a:rect r="r" b="b" t="t" l="l"/>
            <a:pathLst>
              <a:path h="2814138" w="1974096">
                <a:moveTo>
                  <a:pt x="0" y="0"/>
                </a:moveTo>
                <a:lnTo>
                  <a:pt x="1974096" y="0"/>
                </a:lnTo>
                <a:lnTo>
                  <a:pt x="1974096" y="2814137"/>
                </a:lnTo>
                <a:lnTo>
                  <a:pt x="0" y="2814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aphicFrame>
        <p:nvGraphicFramePr>
          <p:cNvPr name="Table 22" id="22"/>
          <p:cNvGraphicFramePr>
            <a:graphicFrameLocks noGrp="true"/>
          </p:cNvGraphicFramePr>
          <p:nvPr/>
        </p:nvGraphicFramePr>
        <p:xfrm>
          <a:off x="2303585" y="4762708"/>
          <a:ext cx="13962185" cy="3606312"/>
        </p:xfrm>
        <a:graphic>
          <a:graphicData uri="http://schemas.openxmlformats.org/drawingml/2006/table">
            <a:tbl>
              <a:tblPr/>
              <a:tblGrid>
                <a:gridCol w="4654062"/>
                <a:gridCol w="4654062"/>
                <a:gridCol w="4654062"/>
              </a:tblGrid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23" id="23"/>
          <p:cNvSpPr txBox="true"/>
          <p:nvPr/>
        </p:nvSpPr>
        <p:spPr>
          <a:xfrm rot="0">
            <a:off x="2855580" y="1659726"/>
            <a:ext cx="10724412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Séance 1 : L’anneau de Gygès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4083" y="3054754"/>
            <a:ext cx="10623559" cy="1002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Si vous aviez cet anneau qui rend invisible pendant une journée, que feriez-vous 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590683" y="5574211"/>
            <a:ext cx="408208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Ce qui est autorisé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07003" y="2357336"/>
            <a:ext cx="6273993" cy="4944960"/>
          </a:xfrm>
          <a:custGeom>
            <a:avLst/>
            <a:gdLst/>
            <a:ahLst/>
            <a:cxnLst/>
            <a:rect r="r" b="b" t="t" l="l"/>
            <a:pathLst>
              <a:path h="4944960" w="6273993">
                <a:moveTo>
                  <a:pt x="0" y="0"/>
                </a:moveTo>
                <a:lnTo>
                  <a:pt x="6273994" y="0"/>
                </a:lnTo>
                <a:lnTo>
                  <a:pt x="6273994" y="4944960"/>
                </a:lnTo>
                <a:lnTo>
                  <a:pt x="0" y="4944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88696" y="7342187"/>
            <a:ext cx="10910608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harcèlement peut avoir de graves conséquences sur la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santé 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 élèves victimes. </a:t>
            </a:r>
          </a:p>
          <a:p>
            <a:pPr algn="ctr">
              <a:lnSpc>
                <a:spcPts val="419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88277" y="2375780"/>
            <a:ext cx="7115018" cy="4897350"/>
          </a:xfrm>
          <a:custGeom>
            <a:avLst/>
            <a:gdLst/>
            <a:ahLst/>
            <a:cxnLst/>
            <a:rect r="r" b="b" t="t" l="l"/>
            <a:pathLst>
              <a:path h="4897350" w="7115018">
                <a:moveTo>
                  <a:pt x="0" y="0"/>
                </a:moveTo>
                <a:lnTo>
                  <a:pt x="7115019" y="0"/>
                </a:lnTo>
                <a:lnTo>
                  <a:pt x="7115019" y="4897350"/>
                </a:lnTo>
                <a:lnTo>
                  <a:pt x="0" y="4897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88277" y="2375780"/>
            <a:ext cx="7115018" cy="4897350"/>
          </a:xfrm>
          <a:custGeom>
            <a:avLst/>
            <a:gdLst/>
            <a:ahLst/>
            <a:cxnLst/>
            <a:rect r="r" b="b" t="t" l="l"/>
            <a:pathLst>
              <a:path h="4897350" w="7115018">
                <a:moveTo>
                  <a:pt x="0" y="0"/>
                </a:moveTo>
                <a:lnTo>
                  <a:pt x="7115019" y="0"/>
                </a:lnTo>
                <a:lnTo>
                  <a:pt x="7115019" y="4897350"/>
                </a:lnTo>
                <a:lnTo>
                  <a:pt x="0" y="4897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13035" y="1139951"/>
            <a:ext cx="9261930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Le harcèlement scolaire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88696" y="7342187"/>
            <a:ext cx="10910608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harcèlement, il faut en </a:t>
            </a:r>
            <a:r>
              <a:rPr lang="en-US" sz="2999" b="true">
                <a:solidFill>
                  <a:srgbClr val="ED1C2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parler</a:t>
            </a:r>
            <a:r>
              <a:rPr lang="en-US" sz="2999" b="true">
                <a:solidFill>
                  <a:srgbClr val="3C2E3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! Que tu sois victime ou témoin. Tu peux en parler à tes amis, à un adulte ou appeler le 30 18 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067105" y="3583397"/>
            <a:ext cx="4702629" cy="4114800"/>
          </a:xfrm>
          <a:custGeom>
            <a:avLst/>
            <a:gdLst/>
            <a:ahLst/>
            <a:cxnLst/>
            <a:rect r="r" b="b" t="t" l="l"/>
            <a:pathLst>
              <a:path h="4114800" w="4702629">
                <a:moveTo>
                  <a:pt x="0" y="0"/>
                </a:moveTo>
                <a:lnTo>
                  <a:pt x="4702629" y="0"/>
                </a:lnTo>
                <a:lnTo>
                  <a:pt x="4702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246861" y="7808827"/>
            <a:ext cx="1051373" cy="1093756"/>
          </a:xfrm>
          <a:custGeom>
            <a:avLst/>
            <a:gdLst/>
            <a:ahLst/>
            <a:cxnLst/>
            <a:rect r="r" b="b" t="t" l="l"/>
            <a:pathLst>
              <a:path h="1093756" w="1051373">
                <a:moveTo>
                  <a:pt x="0" y="0"/>
                </a:moveTo>
                <a:lnTo>
                  <a:pt x="1051373" y="0"/>
                </a:lnTo>
                <a:lnTo>
                  <a:pt x="1051373" y="1093755"/>
                </a:lnTo>
                <a:lnTo>
                  <a:pt x="0" y="109375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753898" y="854908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Que faire si on est harcelé ?</a:t>
            </a:r>
          </a:p>
        </p:txBody>
      </p:sp>
      <p:sp>
        <p:nvSpPr>
          <p:cNvPr name="TextBox 20" id="20"/>
          <p:cNvSpPr txBox="true"/>
          <p:nvPr/>
        </p:nvSpPr>
        <p:spPr>
          <a:xfrm rot="-753023">
            <a:off x="2548190" y="2892300"/>
            <a:ext cx="5137957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Maîtresse</a:t>
            </a:r>
          </a:p>
        </p:txBody>
      </p:sp>
      <p:sp>
        <p:nvSpPr>
          <p:cNvPr name="TextBox 21" id="21"/>
          <p:cNvSpPr txBox="true"/>
          <p:nvPr/>
        </p:nvSpPr>
        <p:spPr>
          <a:xfrm rot="824305">
            <a:off x="2454327" y="7422788"/>
            <a:ext cx="5137957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Directrice</a:t>
            </a:r>
          </a:p>
        </p:txBody>
      </p:sp>
      <p:sp>
        <p:nvSpPr>
          <p:cNvPr name="TextBox 22" id="22"/>
          <p:cNvSpPr txBox="true"/>
          <p:nvPr/>
        </p:nvSpPr>
        <p:spPr>
          <a:xfrm rot="67649">
            <a:off x="2070375" y="4989308"/>
            <a:ext cx="5137957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Ami(e)s</a:t>
            </a:r>
          </a:p>
        </p:txBody>
      </p:sp>
      <p:sp>
        <p:nvSpPr>
          <p:cNvPr name="TextBox 23" id="23"/>
          <p:cNvSpPr txBox="true"/>
          <p:nvPr/>
        </p:nvSpPr>
        <p:spPr>
          <a:xfrm rot="315352">
            <a:off x="11130670" y="2545433"/>
            <a:ext cx="5137957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Famille</a:t>
            </a:r>
          </a:p>
        </p:txBody>
      </p:sp>
      <p:sp>
        <p:nvSpPr>
          <p:cNvPr name="TextBox 24" id="24"/>
          <p:cNvSpPr txBox="true"/>
          <p:nvPr/>
        </p:nvSpPr>
        <p:spPr>
          <a:xfrm rot="-620851">
            <a:off x="11649652" y="4346986"/>
            <a:ext cx="5137957" cy="2303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Dames cantines</a:t>
            </a:r>
          </a:p>
        </p:txBody>
      </p:sp>
      <p:sp>
        <p:nvSpPr>
          <p:cNvPr name="TextBox 25" id="25"/>
          <p:cNvSpPr txBox="true"/>
          <p:nvPr/>
        </p:nvSpPr>
        <p:spPr>
          <a:xfrm rot="895926">
            <a:off x="11565599" y="7730948"/>
            <a:ext cx="5137957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30 18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07603" y="2730538"/>
            <a:ext cx="1044928" cy="882964"/>
          </a:xfrm>
          <a:custGeom>
            <a:avLst/>
            <a:gdLst/>
            <a:ahLst/>
            <a:cxnLst/>
            <a:rect r="r" b="b" t="t" l="l"/>
            <a:pathLst>
              <a:path h="882964" w="1044928">
                <a:moveTo>
                  <a:pt x="0" y="0"/>
                </a:moveTo>
                <a:lnTo>
                  <a:pt x="1044927" y="0"/>
                </a:lnTo>
                <a:lnTo>
                  <a:pt x="1044927" y="882964"/>
                </a:lnTo>
                <a:lnTo>
                  <a:pt x="0" y="882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959712" y="926828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Ce que je retiens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959712" y="2545173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Farce      Harcèlement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450053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5"/>
                </a:lnTo>
                <a:lnTo>
                  <a:pt x="0" y="186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403186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628942" y="2582133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Farce      Harcèlement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291265" y="2761967"/>
            <a:ext cx="1044928" cy="882964"/>
          </a:xfrm>
          <a:custGeom>
            <a:avLst/>
            <a:gdLst/>
            <a:ahLst/>
            <a:cxnLst/>
            <a:rect r="r" b="b" t="t" l="l"/>
            <a:pathLst>
              <a:path h="882964" w="1044928">
                <a:moveTo>
                  <a:pt x="0" y="0"/>
                </a:moveTo>
                <a:lnTo>
                  <a:pt x="1044927" y="0"/>
                </a:lnTo>
                <a:lnTo>
                  <a:pt x="1044927" y="882964"/>
                </a:lnTo>
                <a:lnTo>
                  <a:pt x="0" y="882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959712" y="926828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Ce que je retiens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132578" y="3898875"/>
            <a:ext cx="2130833" cy="2578915"/>
            <a:chOff x="0" y="0"/>
            <a:chExt cx="1169813" cy="141580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077636" y="3848611"/>
            <a:ext cx="2130857" cy="2571604"/>
            <a:chOff x="0" y="0"/>
            <a:chExt cx="1169826" cy="14117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240384">
            <a:off x="6686658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8429108" y="3898875"/>
            <a:ext cx="2130833" cy="2578915"/>
            <a:chOff x="0" y="0"/>
            <a:chExt cx="1169813" cy="141580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374166" y="3848611"/>
            <a:ext cx="2130857" cy="2571604"/>
            <a:chOff x="0" y="0"/>
            <a:chExt cx="1169826" cy="141179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-167141">
            <a:off x="9069503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3836048" y="3898875"/>
            <a:ext cx="2130833" cy="2578915"/>
            <a:chOff x="0" y="0"/>
            <a:chExt cx="1169813" cy="141580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781106" y="3848611"/>
            <a:ext cx="2130857" cy="2571604"/>
            <a:chOff x="0" y="0"/>
            <a:chExt cx="1169826" cy="141179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-167141">
            <a:off x="4303814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3950034" y="4050963"/>
            <a:ext cx="1775748" cy="1775741"/>
            <a:chOff x="0" y="0"/>
            <a:chExt cx="6350025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2"/>
              <a:stretch>
                <a:fillRect l="-30159" t="0" r="-30159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6447537" y="4324705"/>
            <a:ext cx="1433437" cy="1433437"/>
          </a:xfrm>
          <a:custGeom>
            <a:avLst/>
            <a:gdLst/>
            <a:ahLst/>
            <a:cxnLst/>
            <a:rect r="r" b="b" t="t" l="l"/>
            <a:pathLst>
              <a:path h="1433437" w="1433437">
                <a:moveTo>
                  <a:pt x="0" y="0"/>
                </a:moveTo>
                <a:lnTo>
                  <a:pt x="1433437" y="0"/>
                </a:lnTo>
                <a:lnTo>
                  <a:pt x="1433437" y="1433436"/>
                </a:lnTo>
                <a:lnTo>
                  <a:pt x="0" y="1433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10669505" y="3898875"/>
            <a:ext cx="2130857" cy="2571604"/>
            <a:chOff x="0" y="0"/>
            <a:chExt cx="1169826" cy="141179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C1F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8804876" y="4418639"/>
            <a:ext cx="1409411" cy="1245567"/>
          </a:xfrm>
          <a:custGeom>
            <a:avLst/>
            <a:gdLst/>
            <a:ahLst/>
            <a:cxnLst/>
            <a:rect r="r" b="b" t="t" l="l"/>
            <a:pathLst>
              <a:path h="1245567" w="1409411">
                <a:moveTo>
                  <a:pt x="0" y="0"/>
                </a:moveTo>
                <a:lnTo>
                  <a:pt x="1409411" y="0"/>
                </a:lnTo>
                <a:lnTo>
                  <a:pt x="1409411" y="1245568"/>
                </a:lnTo>
                <a:lnTo>
                  <a:pt x="0" y="124556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8984226" y="4459386"/>
            <a:ext cx="1107043" cy="1350052"/>
          </a:xfrm>
          <a:custGeom>
            <a:avLst/>
            <a:gdLst/>
            <a:ahLst/>
            <a:cxnLst/>
            <a:rect r="r" b="b" t="t" l="l"/>
            <a:pathLst>
              <a:path h="1350052" w="1107043">
                <a:moveTo>
                  <a:pt x="0" y="0"/>
                </a:moveTo>
                <a:lnTo>
                  <a:pt x="1107043" y="0"/>
                </a:lnTo>
                <a:lnTo>
                  <a:pt x="1107043" y="1350052"/>
                </a:lnTo>
                <a:lnTo>
                  <a:pt x="0" y="135005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942494" y="4069222"/>
            <a:ext cx="1082385" cy="1128985"/>
          </a:xfrm>
          <a:custGeom>
            <a:avLst/>
            <a:gdLst/>
            <a:ahLst/>
            <a:cxnLst/>
            <a:rect r="r" b="b" t="t" l="l"/>
            <a:pathLst>
              <a:path h="1128985" w="1082385">
                <a:moveTo>
                  <a:pt x="0" y="0"/>
                </a:moveTo>
                <a:lnTo>
                  <a:pt x="1082385" y="0"/>
                </a:lnTo>
                <a:lnTo>
                  <a:pt x="1082385" y="1128984"/>
                </a:lnTo>
                <a:lnTo>
                  <a:pt x="0" y="112898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1173861" y="5134412"/>
            <a:ext cx="1495478" cy="644925"/>
          </a:xfrm>
          <a:custGeom>
            <a:avLst/>
            <a:gdLst/>
            <a:ahLst/>
            <a:cxnLst/>
            <a:rect r="r" b="b" t="t" l="l"/>
            <a:pathLst>
              <a:path h="644925" w="1495478">
                <a:moveTo>
                  <a:pt x="0" y="0"/>
                </a:moveTo>
                <a:lnTo>
                  <a:pt x="1495477" y="0"/>
                </a:lnTo>
                <a:lnTo>
                  <a:pt x="1495477" y="644925"/>
                </a:lnTo>
                <a:lnTo>
                  <a:pt x="0" y="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240384">
            <a:off x="11558557" y="3809469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12967594" y="3906204"/>
            <a:ext cx="2083135" cy="2514010"/>
            <a:chOff x="0" y="0"/>
            <a:chExt cx="1169826" cy="1411792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EAB82"/>
            </a:solidFill>
            <a:ln cap="sq">
              <a:noFill/>
              <a:prstDash val="solid"/>
              <a:miter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-167141">
            <a:off x="13444898" y="3752739"/>
            <a:ext cx="898095" cy="231872"/>
          </a:xfrm>
          <a:custGeom>
            <a:avLst/>
            <a:gdLst/>
            <a:ahLst/>
            <a:cxnLst/>
            <a:rect r="r" b="b" t="t" l="l"/>
            <a:pathLst>
              <a:path h="231872" w="898095">
                <a:moveTo>
                  <a:pt x="0" y="0"/>
                </a:moveTo>
                <a:lnTo>
                  <a:pt x="898095" y="0"/>
                </a:lnTo>
                <a:lnTo>
                  <a:pt x="898095" y="231871"/>
                </a:lnTo>
                <a:lnTo>
                  <a:pt x="0" y="2318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362680" y="4350910"/>
            <a:ext cx="1400284" cy="1400284"/>
          </a:xfrm>
          <a:custGeom>
            <a:avLst/>
            <a:gdLst/>
            <a:ahLst/>
            <a:cxnLst/>
            <a:rect r="r" b="b" t="t" l="l"/>
            <a:pathLst>
              <a:path h="1400284" w="1400284">
                <a:moveTo>
                  <a:pt x="0" y="0"/>
                </a:moveTo>
                <a:lnTo>
                  <a:pt x="1400284" y="0"/>
                </a:lnTo>
                <a:lnTo>
                  <a:pt x="1400284" y="1400284"/>
                </a:lnTo>
                <a:lnTo>
                  <a:pt x="0" y="1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1250025" y="4396648"/>
            <a:ext cx="612243" cy="384183"/>
          </a:xfrm>
          <a:custGeom>
            <a:avLst/>
            <a:gdLst/>
            <a:ahLst/>
            <a:cxnLst/>
            <a:rect r="r" b="b" t="t" l="l"/>
            <a:pathLst>
              <a:path h="384183" w="612243">
                <a:moveTo>
                  <a:pt x="0" y="0"/>
                </a:moveTo>
                <a:lnTo>
                  <a:pt x="612244" y="0"/>
                </a:lnTo>
                <a:lnTo>
                  <a:pt x="612244" y="384183"/>
                </a:lnTo>
                <a:lnTo>
                  <a:pt x="0" y="38418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4154238" y="5965225"/>
            <a:ext cx="138459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Rigolo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447537" y="5951425"/>
            <a:ext cx="1391055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Rare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774763" y="6004220"/>
            <a:ext cx="143952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Sans risque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0674885" y="5900691"/>
            <a:ext cx="2104399" cy="55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Inoffensif</a:t>
            </a:r>
          </a:p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Gestes et paroles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988201" y="6030674"/>
            <a:ext cx="2057270" cy="265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Stop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450053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5"/>
                </a:lnTo>
                <a:lnTo>
                  <a:pt x="0" y="186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403186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973306" y="2545173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Farce      Harcèlement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635628" y="2725008"/>
            <a:ext cx="1044928" cy="882964"/>
          </a:xfrm>
          <a:custGeom>
            <a:avLst/>
            <a:gdLst/>
            <a:ahLst/>
            <a:cxnLst/>
            <a:rect r="r" b="b" t="t" l="l"/>
            <a:pathLst>
              <a:path h="882964" w="1044928">
                <a:moveTo>
                  <a:pt x="0" y="0"/>
                </a:moveTo>
                <a:lnTo>
                  <a:pt x="1044928" y="0"/>
                </a:lnTo>
                <a:lnTo>
                  <a:pt x="1044928" y="882963"/>
                </a:lnTo>
                <a:lnTo>
                  <a:pt x="0" y="8829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959712" y="926828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Ce que je retiens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132578" y="3898875"/>
            <a:ext cx="2130833" cy="2578915"/>
            <a:chOff x="0" y="0"/>
            <a:chExt cx="1169813" cy="141580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077636" y="3848611"/>
            <a:ext cx="2130857" cy="2571604"/>
            <a:chOff x="0" y="0"/>
            <a:chExt cx="1169826" cy="14117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240384">
            <a:off x="6686658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8429108" y="3898875"/>
            <a:ext cx="2130833" cy="2578915"/>
            <a:chOff x="0" y="0"/>
            <a:chExt cx="1169813" cy="141580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374166" y="3848611"/>
            <a:ext cx="2130857" cy="2571604"/>
            <a:chOff x="0" y="0"/>
            <a:chExt cx="1169826" cy="141179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-167141">
            <a:off x="9069503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3836048" y="3898875"/>
            <a:ext cx="2130833" cy="2578915"/>
            <a:chOff x="0" y="0"/>
            <a:chExt cx="1169813" cy="141580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781106" y="3848611"/>
            <a:ext cx="2130857" cy="2571604"/>
            <a:chOff x="0" y="0"/>
            <a:chExt cx="1169826" cy="141179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-167141">
            <a:off x="4303814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3950034" y="4050963"/>
            <a:ext cx="1775748" cy="1775741"/>
            <a:chOff x="0" y="0"/>
            <a:chExt cx="6350025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2"/>
              <a:stretch>
                <a:fillRect l="-30159" t="0" r="-30159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6447537" y="4324705"/>
            <a:ext cx="1433437" cy="1433437"/>
          </a:xfrm>
          <a:custGeom>
            <a:avLst/>
            <a:gdLst/>
            <a:ahLst/>
            <a:cxnLst/>
            <a:rect r="r" b="b" t="t" l="l"/>
            <a:pathLst>
              <a:path h="1433437" w="1433437">
                <a:moveTo>
                  <a:pt x="0" y="0"/>
                </a:moveTo>
                <a:lnTo>
                  <a:pt x="1433437" y="0"/>
                </a:lnTo>
                <a:lnTo>
                  <a:pt x="1433437" y="1433436"/>
                </a:lnTo>
                <a:lnTo>
                  <a:pt x="0" y="1433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10669505" y="3898875"/>
            <a:ext cx="2130857" cy="2571604"/>
            <a:chOff x="0" y="0"/>
            <a:chExt cx="1169826" cy="141179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C1F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8804876" y="4418639"/>
            <a:ext cx="1409411" cy="1245567"/>
          </a:xfrm>
          <a:custGeom>
            <a:avLst/>
            <a:gdLst/>
            <a:ahLst/>
            <a:cxnLst/>
            <a:rect r="r" b="b" t="t" l="l"/>
            <a:pathLst>
              <a:path h="1245567" w="1409411">
                <a:moveTo>
                  <a:pt x="0" y="0"/>
                </a:moveTo>
                <a:lnTo>
                  <a:pt x="1409411" y="0"/>
                </a:lnTo>
                <a:lnTo>
                  <a:pt x="1409411" y="1245568"/>
                </a:lnTo>
                <a:lnTo>
                  <a:pt x="0" y="124556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8984226" y="4459386"/>
            <a:ext cx="1107043" cy="1350052"/>
          </a:xfrm>
          <a:custGeom>
            <a:avLst/>
            <a:gdLst/>
            <a:ahLst/>
            <a:cxnLst/>
            <a:rect r="r" b="b" t="t" l="l"/>
            <a:pathLst>
              <a:path h="1350052" w="1107043">
                <a:moveTo>
                  <a:pt x="0" y="0"/>
                </a:moveTo>
                <a:lnTo>
                  <a:pt x="1107043" y="0"/>
                </a:lnTo>
                <a:lnTo>
                  <a:pt x="1107043" y="1350052"/>
                </a:lnTo>
                <a:lnTo>
                  <a:pt x="0" y="135005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942494" y="4069222"/>
            <a:ext cx="1082385" cy="1128985"/>
          </a:xfrm>
          <a:custGeom>
            <a:avLst/>
            <a:gdLst/>
            <a:ahLst/>
            <a:cxnLst/>
            <a:rect r="r" b="b" t="t" l="l"/>
            <a:pathLst>
              <a:path h="1128985" w="1082385">
                <a:moveTo>
                  <a:pt x="0" y="0"/>
                </a:moveTo>
                <a:lnTo>
                  <a:pt x="1082385" y="0"/>
                </a:lnTo>
                <a:lnTo>
                  <a:pt x="1082385" y="1128984"/>
                </a:lnTo>
                <a:lnTo>
                  <a:pt x="0" y="112898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1173861" y="5134412"/>
            <a:ext cx="1495478" cy="644925"/>
          </a:xfrm>
          <a:custGeom>
            <a:avLst/>
            <a:gdLst/>
            <a:ahLst/>
            <a:cxnLst/>
            <a:rect r="r" b="b" t="t" l="l"/>
            <a:pathLst>
              <a:path h="644925" w="1495478">
                <a:moveTo>
                  <a:pt x="0" y="0"/>
                </a:moveTo>
                <a:lnTo>
                  <a:pt x="1495477" y="0"/>
                </a:lnTo>
                <a:lnTo>
                  <a:pt x="1495477" y="644925"/>
                </a:lnTo>
                <a:lnTo>
                  <a:pt x="0" y="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240384">
            <a:off x="11558557" y="3809469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12967594" y="3906204"/>
            <a:ext cx="2083135" cy="2514010"/>
            <a:chOff x="0" y="0"/>
            <a:chExt cx="1169826" cy="1411792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EAB82"/>
            </a:solidFill>
            <a:ln cap="sq">
              <a:noFill/>
              <a:prstDash val="solid"/>
              <a:miter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-167141">
            <a:off x="13444898" y="3752739"/>
            <a:ext cx="898095" cy="231872"/>
          </a:xfrm>
          <a:custGeom>
            <a:avLst/>
            <a:gdLst/>
            <a:ahLst/>
            <a:cxnLst/>
            <a:rect r="r" b="b" t="t" l="l"/>
            <a:pathLst>
              <a:path h="231872" w="898095">
                <a:moveTo>
                  <a:pt x="0" y="0"/>
                </a:moveTo>
                <a:lnTo>
                  <a:pt x="898095" y="0"/>
                </a:lnTo>
                <a:lnTo>
                  <a:pt x="898095" y="231871"/>
                </a:lnTo>
                <a:lnTo>
                  <a:pt x="0" y="2318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362680" y="4350910"/>
            <a:ext cx="1400284" cy="1400284"/>
          </a:xfrm>
          <a:custGeom>
            <a:avLst/>
            <a:gdLst/>
            <a:ahLst/>
            <a:cxnLst/>
            <a:rect r="r" b="b" t="t" l="l"/>
            <a:pathLst>
              <a:path h="1400284" w="1400284">
                <a:moveTo>
                  <a:pt x="0" y="0"/>
                </a:moveTo>
                <a:lnTo>
                  <a:pt x="1400284" y="0"/>
                </a:lnTo>
                <a:lnTo>
                  <a:pt x="1400284" y="1400284"/>
                </a:lnTo>
                <a:lnTo>
                  <a:pt x="0" y="1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1250025" y="4396648"/>
            <a:ext cx="612243" cy="384183"/>
          </a:xfrm>
          <a:custGeom>
            <a:avLst/>
            <a:gdLst/>
            <a:ahLst/>
            <a:cxnLst/>
            <a:rect r="r" b="b" t="t" l="l"/>
            <a:pathLst>
              <a:path h="384183" w="612243">
                <a:moveTo>
                  <a:pt x="0" y="0"/>
                </a:moveTo>
                <a:lnTo>
                  <a:pt x="612244" y="0"/>
                </a:lnTo>
                <a:lnTo>
                  <a:pt x="612244" y="384183"/>
                </a:lnTo>
                <a:lnTo>
                  <a:pt x="0" y="38418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4154238" y="5965225"/>
            <a:ext cx="138459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Rigolo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447537" y="5951425"/>
            <a:ext cx="1391055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Rare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774763" y="6004220"/>
            <a:ext cx="143952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Sans risque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0674885" y="5900691"/>
            <a:ext cx="2104399" cy="55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Inoffensif</a:t>
            </a:r>
          </a:p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Gestes et paroles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988201" y="6030674"/>
            <a:ext cx="2057270" cy="265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Stop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154238" y="6706390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Témoin = rôle important !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36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450053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5"/>
                </a:lnTo>
                <a:lnTo>
                  <a:pt x="0" y="186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403186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973306" y="2545173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Farce      Harcèlement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635628" y="2725008"/>
            <a:ext cx="1044928" cy="882964"/>
          </a:xfrm>
          <a:custGeom>
            <a:avLst/>
            <a:gdLst/>
            <a:ahLst/>
            <a:cxnLst/>
            <a:rect r="r" b="b" t="t" l="l"/>
            <a:pathLst>
              <a:path h="882964" w="1044928">
                <a:moveTo>
                  <a:pt x="0" y="0"/>
                </a:moveTo>
                <a:lnTo>
                  <a:pt x="1044928" y="0"/>
                </a:lnTo>
                <a:lnTo>
                  <a:pt x="1044928" y="882963"/>
                </a:lnTo>
                <a:lnTo>
                  <a:pt x="0" y="8829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959712" y="926828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Ce que je retiens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132578" y="3898875"/>
            <a:ext cx="2130833" cy="2578915"/>
            <a:chOff x="0" y="0"/>
            <a:chExt cx="1169813" cy="141580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077636" y="3848611"/>
            <a:ext cx="2130857" cy="2571604"/>
            <a:chOff x="0" y="0"/>
            <a:chExt cx="1169826" cy="14117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240384">
            <a:off x="6686658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8429108" y="3898875"/>
            <a:ext cx="2130833" cy="2578915"/>
            <a:chOff x="0" y="0"/>
            <a:chExt cx="1169813" cy="141580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374166" y="3848611"/>
            <a:ext cx="2130857" cy="2571604"/>
            <a:chOff x="0" y="0"/>
            <a:chExt cx="1169826" cy="141179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-167141">
            <a:off x="9069503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8" y="0"/>
                </a:lnTo>
                <a:lnTo>
                  <a:pt x="941628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3836048" y="3898875"/>
            <a:ext cx="2130833" cy="2578915"/>
            <a:chOff x="0" y="0"/>
            <a:chExt cx="1169813" cy="141580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781106" y="3848611"/>
            <a:ext cx="2130857" cy="2571604"/>
            <a:chOff x="0" y="0"/>
            <a:chExt cx="1169826" cy="141179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-167141">
            <a:off x="4303814" y="3771310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3950034" y="4050963"/>
            <a:ext cx="1775748" cy="1775741"/>
            <a:chOff x="0" y="0"/>
            <a:chExt cx="6350025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2"/>
              <a:stretch>
                <a:fillRect l="-30159" t="0" r="-30159" b="0"/>
              </a:stretch>
            </a:blipFill>
          </p:spPr>
        </p:sp>
      </p:grpSp>
      <p:sp>
        <p:nvSpPr>
          <p:cNvPr name="Freeform 43" id="43"/>
          <p:cNvSpPr/>
          <p:nvPr/>
        </p:nvSpPr>
        <p:spPr>
          <a:xfrm flipH="false" flipV="false" rot="0">
            <a:off x="6447537" y="4324705"/>
            <a:ext cx="1433437" cy="1433437"/>
          </a:xfrm>
          <a:custGeom>
            <a:avLst/>
            <a:gdLst/>
            <a:ahLst/>
            <a:cxnLst/>
            <a:rect r="r" b="b" t="t" l="l"/>
            <a:pathLst>
              <a:path h="1433437" w="1433437">
                <a:moveTo>
                  <a:pt x="0" y="0"/>
                </a:moveTo>
                <a:lnTo>
                  <a:pt x="1433437" y="0"/>
                </a:lnTo>
                <a:lnTo>
                  <a:pt x="1433437" y="1433436"/>
                </a:lnTo>
                <a:lnTo>
                  <a:pt x="0" y="1433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10669505" y="3898875"/>
            <a:ext cx="2130857" cy="2571604"/>
            <a:chOff x="0" y="0"/>
            <a:chExt cx="1169826" cy="141179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C1F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8804876" y="4418639"/>
            <a:ext cx="1409411" cy="1245567"/>
          </a:xfrm>
          <a:custGeom>
            <a:avLst/>
            <a:gdLst/>
            <a:ahLst/>
            <a:cxnLst/>
            <a:rect r="r" b="b" t="t" l="l"/>
            <a:pathLst>
              <a:path h="1245567" w="1409411">
                <a:moveTo>
                  <a:pt x="0" y="0"/>
                </a:moveTo>
                <a:lnTo>
                  <a:pt x="1409411" y="0"/>
                </a:lnTo>
                <a:lnTo>
                  <a:pt x="1409411" y="1245568"/>
                </a:lnTo>
                <a:lnTo>
                  <a:pt x="0" y="124556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8984226" y="4459386"/>
            <a:ext cx="1107043" cy="1350052"/>
          </a:xfrm>
          <a:custGeom>
            <a:avLst/>
            <a:gdLst/>
            <a:ahLst/>
            <a:cxnLst/>
            <a:rect r="r" b="b" t="t" l="l"/>
            <a:pathLst>
              <a:path h="1350052" w="1107043">
                <a:moveTo>
                  <a:pt x="0" y="0"/>
                </a:moveTo>
                <a:lnTo>
                  <a:pt x="1107043" y="0"/>
                </a:lnTo>
                <a:lnTo>
                  <a:pt x="1107043" y="1350052"/>
                </a:lnTo>
                <a:lnTo>
                  <a:pt x="0" y="135005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942494" y="4069222"/>
            <a:ext cx="1082385" cy="1128985"/>
          </a:xfrm>
          <a:custGeom>
            <a:avLst/>
            <a:gdLst/>
            <a:ahLst/>
            <a:cxnLst/>
            <a:rect r="r" b="b" t="t" l="l"/>
            <a:pathLst>
              <a:path h="1128985" w="1082385">
                <a:moveTo>
                  <a:pt x="0" y="0"/>
                </a:moveTo>
                <a:lnTo>
                  <a:pt x="1082385" y="0"/>
                </a:lnTo>
                <a:lnTo>
                  <a:pt x="1082385" y="1128984"/>
                </a:lnTo>
                <a:lnTo>
                  <a:pt x="0" y="112898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1173861" y="5134412"/>
            <a:ext cx="1495478" cy="644925"/>
          </a:xfrm>
          <a:custGeom>
            <a:avLst/>
            <a:gdLst/>
            <a:ahLst/>
            <a:cxnLst/>
            <a:rect r="r" b="b" t="t" l="l"/>
            <a:pathLst>
              <a:path h="644925" w="1495478">
                <a:moveTo>
                  <a:pt x="0" y="0"/>
                </a:moveTo>
                <a:lnTo>
                  <a:pt x="1495477" y="0"/>
                </a:lnTo>
                <a:lnTo>
                  <a:pt x="1495477" y="644925"/>
                </a:lnTo>
                <a:lnTo>
                  <a:pt x="0" y="64492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240384">
            <a:off x="11558557" y="3809469"/>
            <a:ext cx="941627" cy="243111"/>
          </a:xfrm>
          <a:custGeom>
            <a:avLst/>
            <a:gdLst/>
            <a:ahLst/>
            <a:cxnLst/>
            <a:rect r="r" b="b" t="t" l="l"/>
            <a:pathLst>
              <a:path h="243111" w="941627">
                <a:moveTo>
                  <a:pt x="0" y="0"/>
                </a:moveTo>
                <a:lnTo>
                  <a:pt x="941627" y="0"/>
                </a:lnTo>
                <a:lnTo>
                  <a:pt x="941627" y="243111"/>
                </a:lnTo>
                <a:lnTo>
                  <a:pt x="0" y="243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12967594" y="3906204"/>
            <a:ext cx="2083135" cy="2514010"/>
            <a:chOff x="0" y="0"/>
            <a:chExt cx="1169826" cy="1411792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EAB82"/>
            </a:solidFill>
            <a:ln cap="sq">
              <a:noFill/>
              <a:prstDash val="solid"/>
              <a:miter/>
            </a:ln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-167141">
            <a:off x="13444898" y="3752739"/>
            <a:ext cx="898095" cy="231872"/>
          </a:xfrm>
          <a:custGeom>
            <a:avLst/>
            <a:gdLst/>
            <a:ahLst/>
            <a:cxnLst/>
            <a:rect r="r" b="b" t="t" l="l"/>
            <a:pathLst>
              <a:path h="231872" w="898095">
                <a:moveTo>
                  <a:pt x="0" y="0"/>
                </a:moveTo>
                <a:lnTo>
                  <a:pt x="898095" y="0"/>
                </a:lnTo>
                <a:lnTo>
                  <a:pt x="898095" y="231871"/>
                </a:lnTo>
                <a:lnTo>
                  <a:pt x="0" y="2318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362680" y="4350910"/>
            <a:ext cx="1400284" cy="1400284"/>
          </a:xfrm>
          <a:custGeom>
            <a:avLst/>
            <a:gdLst/>
            <a:ahLst/>
            <a:cxnLst/>
            <a:rect r="r" b="b" t="t" l="l"/>
            <a:pathLst>
              <a:path h="1400284" w="1400284">
                <a:moveTo>
                  <a:pt x="0" y="0"/>
                </a:moveTo>
                <a:lnTo>
                  <a:pt x="1400284" y="0"/>
                </a:lnTo>
                <a:lnTo>
                  <a:pt x="1400284" y="1400284"/>
                </a:lnTo>
                <a:lnTo>
                  <a:pt x="0" y="1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1250025" y="4396648"/>
            <a:ext cx="612243" cy="384183"/>
          </a:xfrm>
          <a:custGeom>
            <a:avLst/>
            <a:gdLst/>
            <a:ahLst/>
            <a:cxnLst/>
            <a:rect r="r" b="b" t="t" l="l"/>
            <a:pathLst>
              <a:path h="384183" w="612243">
                <a:moveTo>
                  <a:pt x="0" y="0"/>
                </a:moveTo>
                <a:lnTo>
                  <a:pt x="612244" y="0"/>
                </a:lnTo>
                <a:lnTo>
                  <a:pt x="612244" y="384183"/>
                </a:lnTo>
                <a:lnTo>
                  <a:pt x="0" y="38418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4154238" y="5965225"/>
            <a:ext cx="138459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Rigolo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447537" y="5951425"/>
            <a:ext cx="1391055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Rare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774763" y="6004220"/>
            <a:ext cx="1439524" cy="27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Sans risque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0674885" y="5900691"/>
            <a:ext cx="2104399" cy="55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Inoffensif</a:t>
            </a:r>
          </a:p>
          <a:p>
            <a:pPr algn="ctr">
              <a:lnSpc>
                <a:spcPts val="2249"/>
              </a:lnSpc>
            </a:pPr>
            <a:r>
              <a:rPr lang="en-US" sz="1607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Gestes et paroles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988201" y="6030674"/>
            <a:ext cx="2057270" cy="265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571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Stop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3497141" y="6658765"/>
            <a:ext cx="11134022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Témoin = rôle important !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3310026" y="7817209"/>
            <a:ext cx="12259138" cy="1129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J’en parle à quelqu’un ou 30 18</a:t>
            </a:r>
          </a:p>
        </p:txBody>
      </p:sp>
      <p:sp>
        <p:nvSpPr>
          <p:cNvPr name="Freeform 65" id="65"/>
          <p:cNvSpPr/>
          <p:nvPr/>
        </p:nvSpPr>
        <p:spPr>
          <a:xfrm flipH="false" flipV="false" rot="0">
            <a:off x="15350144" y="7802594"/>
            <a:ext cx="1051373" cy="1093756"/>
          </a:xfrm>
          <a:custGeom>
            <a:avLst/>
            <a:gdLst/>
            <a:ahLst/>
            <a:cxnLst/>
            <a:rect r="r" b="b" t="t" l="l"/>
            <a:pathLst>
              <a:path h="1093756" w="1051373">
                <a:moveTo>
                  <a:pt x="0" y="0"/>
                </a:moveTo>
                <a:lnTo>
                  <a:pt x="1051372" y="0"/>
                </a:lnTo>
                <a:lnTo>
                  <a:pt x="1051372" y="1093756"/>
                </a:lnTo>
                <a:lnTo>
                  <a:pt x="0" y="109375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6" id="6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37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6362525" y="450053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5"/>
                </a:lnTo>
                <a:lnTo>
                  <a:pt x="0" y="1867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403186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940588" y="3186527"/>
            <a:ext cx="11134022" cy="3477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49"/>
              </a:lnSpc>
            </a:pPr>
            <a:r>
              <a:rPr lang="en-US" sz="6606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La prochaine fois, nous parlerons du cyberharcèlement !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38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442313" y="1153895"/>
            <a:ext cx="1974096" cy="2814138"/>
          </a:xfrm>
          <a:custGeom>
            <a:avLst/>
            <a:gdLst/>
            <a:ahLst/>
            <a:cxnLst/>
            <a:rect r="r" b="b" t="t" l="l"/>
            <a:pathLst>
              <a:path h="2814138" w="1974096">
                <a:moveTo>
                  <a:pt x="0" y="0"/>
                </a:moveTo>
                <a:lnTo>
                  <a:pt x="1974096" y="0"/>
                </a:lnTo>
                <a:lnTo>
                  <a:pt x="1974096" y="2814137"/>
                </a:lnTo>
                <a:lnTo>
                  <a:pt x="0" y="2814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aphicFrame>
        <p:nvGraphicFramePr>
          <p:cNvPr name="Table 22" id="22"/>
          <p:cNvGraphicFramePr>
            <a:graphicFrameLocks noGrp="true"/>
          </p:cNvGraphicFramePr>
          <p:nvPr/>
        </p:nvGraphicFramePr>
        <p:xfrm>
          <a:off x="2303585" y="4762708"/>
          <a:ext cx="13962185" cy="3606312"/>
        </p:xfrm>
        <a:graphic>
          <a:graphicData uri="http://schemas.openxmlformats.org/drawingml/2006/table">
            <a:tbl>
              <a:tblPr/>
              <a:tblGrid>
                <a:gridCol w="4654062"/>
                <a:gridCol w="4654062"/>
                <a:gridCol w="4654062"/>
              </a:tblGrid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23" id="23"/>
          <p:cNvSpPr txBox="true"/>
          <p:nvPr/>
        </p:nvSpPr>
        <p:spPr>
          <a:xfrm rot="0">
            <a:off x="2855580" y="1659726"/>
            <a:ext cx="10724412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Séance 1 : L’anneau de Gygès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4083" y="3054754"/>
            <a:ext cx="10623559" cy="1002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Si vous aviez cet anneau qui rend invisible pendant une journée, que feriez-vous 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590683" y="5574211"/>
            <a:ext cx="408208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Ce qui est autorisé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243636" y="5496859"/>
            <a:ext cx="408208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Ce qui est interdit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442313" y="1153895"/>
            <a:ext cx="1974096" cy="2814138"/>
          </a:xfrm>
          <a:custGeom>
            <a:avLst/>
            <a:gdLst/>
            <a:ahLst/>
            <a:cxnLst/>
            <a:rect r="r" b="b" t="t" l="l"/>
            <a:pathLst>
              <a:path h="2814138" w="1974096">
                <a:moveTo>
                  <a:pt x="0" y="0"/>
                </a:moveTo>
                <a:lnTo>
                  <a:pt x="1974096" y="0"/>
                </a:lnTo>
                <a:lnTo>
                  <a:pt x="1974096" y="2814137"/>
                </a:lnTo>
                <a:lnTo>
                  <a:pt x="0" y="2814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aphicFrame>
        <p:nvGraphicFramePr>
          <p:cNvPr name="Table 22" id="22"/>
          <p:cNvGraphicFramePr>
            <a:graphicFrameLocks noGrp="true"/>
          </p:cNvGraphicFramePr>
          <p:nvPr/>
        </p:nvGraphicFramePr>
        <p:xfrm>
          <a:off x="2303585" y="4762708"/>
          <a:ext cx="13962185" cy="3606312"/>
        </p:xfrm>
        <a:graphic>
          <a:graphicData uri="http://schemas.openxmlformats.org/drawingml/2006/table">
            <a:tbl>
              <a:tblPr/>
              <a:tblGrid>
                <a:gridCol w="4654062"/>
                <a:gridCol w="4654062"/>
                <a:gridCol w="4654062"/>
              </a:tblGrid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1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23" id="23"/>
          <p:cNvSpPr txBox="true"/>
          <p:nvPr/>
        </p:nvSpPr>
        <p:spPr>
          <a:xfrm rot="0">
            <a:off x="2855580" y="1659726"/>
            <a:ext cx="10724412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Séance 1 : L’anneau de Gygès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124083" y="3054754"/>
            <a:ext cx="10623559" cy="1002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Si vous aviez cet anneau qui rend invisible pendant une journée, que feriez-vous 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590683" y="5574211"/>
            <a:ext cx="408208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Ce qui est autorisé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243636" y="5496859"/>
            <a:ext cx="408208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Ce qui est interdit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897218" y="5496859"/>
            <a:ext cx="4082082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 discuter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120324">
            <a:off x="7049103" y="1221074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198157" y="7946324"/>
            <a:ext cx="1891686" cy="1229596"/>
          </a:xfrm>
          <a:custGeom>
            <a:avLst/>
            <a:gdLst/>
            <a:ahLst/>
            <a:cxnLst/>
            <a:rect r="r" b="b" t="t" l="l"/>
            <a:pathLst>
              <a:path h="1229596" w="1891686">
                <a:moveTo>
                  <a:pt x="0" y="0"/>
                </a:moveTo>
                <a:lnTo>
                  <a:pt x="1891686" y="0"/>
                </a:lnTo>
                <a:lnTo>
                  <a:pt x="1891686" y="1229596"/>
                </a:lnTo>
                <a:lnTo>
                  <a:pt x="0" y="12295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569486" y="1506883"/>
            <a:ext cx="7263973" cy="4341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Faire des farces.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204261" y="6193713"/>
            <a:ext cx="3994424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Autorisé ? Interdit 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7259300" y="9220200"/>
            <a:ext cx="152400" cy="19050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531837" y="3971457"/>
            <a:ext cx="13905672" cy="4887959"/>
            <a:chOff x="0" y="0"/>
            <a:chExt cx="3662399" cy="128736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2399" cy="1287364"/>
            </a:xfrm>
            <a:custGeom>
              <a:avLst/>
              <a:gdLst/>
              <a:ahLst/>
              <a:cxnLst/>
              <a:rect r="r" b="b" t="t" l="l"/>
              <a:pathLst>
                <a:path h="1287364" w="3662399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417313" y="3866682"/>
            <a:ext cx="13905672" cy="4887959"/>
            <a:chOff x="0" y="0"/>
            <a:chExt cx="3662399" cy="128736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662399" cy="1287364"/>
            </a:xfrm>
            <a:custGeom>
              <a:avLst/>
              <a:gdLst/>
              <a:ahLst/>
              <a:cxnLst/>
              <a:rect r="r" b="b" t="t" l="l"/>
              <a:pathLst>
                <a:path h="1287364" w="3662399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-1938503">
            <a:off x="1829110" y="3948693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true" rot="1799533">
            <a:off x="14966307" y="4008889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9" id="29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cap="rnd" w="9525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cap="rnd" w="9525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31" id="31"/>
          <p:cNvSpPr/>
          <p:nvPr/>
        </p:nvSpPr>
        <p:spPr>
          <a:xfrm flipH="false" flipV="false" rot="0">
            <a:off x="2531837" y="1344841"/>
            <a:ext cx="1900522" cy="1776988"/>
          </a:xfrm>
          <a:custGeom>
            <a:avLst/>
            <a:gdLst/>
            <a:ahLst/>
            <a:cxnLst/>
            <a:rect r="r" b="b" t="t" l="l"/>
            <a:pathLst>
              <a:path h="1776988" w="1900522">
                <a:moveTo>
                  <a:pt x="0" y="0"/>
                </a:moveTo>
                <a:lnTo>
                  <a:pt x="1900522" y="0"/>
                </a:lnTo>
                <a:lnTo>
                  <a:pt x="1900522" y="1776989"/>
                </a:lnTo>
                <a:lnTo>
                  <a:pt x="0" y="1776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156104" y="1395032"/>
            <a:ext cx="1676608" cy="1676608"/>
          </a:xfrm>
          <a:custGeom>
            <a:avLst/>
            <a:gdLst/>
            <a:ahLst/>
            <a:cxnLst/>
            <a:rect r="r" b="b" t="t" l="l"/>
            <a:pathLst>
              <a:path h="1676608" w="1676608">
                <a:moveTo>
                  <a:pt x="0" y="0"/>
                </a:moveTo>
                <a:lnTo>
                  <a:pt x="1676608" y="0"/>
                </a:lnTo>
                <a:lnTo>
                  <a:pt x="1676608" y="1676608"/>
                </a:lnTo>
                <a:lnTo>
                  <a:pt x="0" y="16766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3659325" y="4360753"/>
            <a:ext cx="2541857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Autorisé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200976" y="1232921"/>
            <a:ext cx="11886048" cy="128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Faire des farces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131896" y="2566494"/>
            <a:ext cx="10024207" cy="106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Discutons ensemble !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Donner des exemples et expliquer.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430886" y="4243171"/>
            <a:ext cx="2364158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Interdit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774952" y="5194799"/>
            <a:ext cx="4572976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ex 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302854" y="5128320"/>
            <a:ext cx="4572976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ex 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531837" y="3971457"/>
            <a:ext cx="13905672" cy="4887959"/>
            <a:chOff x="0" y="0"/>
            <a:chExt cx="3662399" cy="128736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62399" cy="1287364"/>
            </a:xfrm>
            <a:custGeom>
              <a:avLst/>
              <a:gdLst/>
              <a:ahLst/>
              <a:cxnLst/>
              <a:rect r="r" b="b" t="t" l="l"/>
              <a:pathLst>
                <a:path h="1287364" w="3662399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417313" y="3866682"/>
            <a:ext cx="13905672" cy="4887959"/>
            <a:chOff x="0" y="0"/>
            <a:chExt cx="3662399" cy="128736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662399" cy="1287364"/>
            </a:xfrm>
            <a:custGeom>
              <a:avLst/>
              <a:gdLst/>
              <a:ahLst/>
              <a:cxnLst/>
              <a:rect r="r" b="b" t="t" l="l"/>
              <a:pathLst>
                <a:path h="1287364" w="3662399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-1938503">
            <a:off x="1829110" y="3948693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true" rot="1799533">
            <a:off x="14966307" y="4008889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9" id="29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cap="rnd" w="9525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cap="rnd" w="9525">
            <a:solidFill>
              <a:srgbClr val="000000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31" id="31"/>
          <p:cNvSpPr txBox="true"/>
          <p:nvPr/>
        </p:nvSpPr>
        <p:spPr>
          <a:xfrm rot="0">
            <a:off x="3200976" y="1232921"/>
            <a:ext cx="11886048" cy="128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Faire des farces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7954538" y="4904816"/>
            <a:ext cx="1900522" cy="1776988"/>
          </a:xfrm>
          <a:custGeom>
            <a:avLst/>
            <a:gdLst/>
            <a:ahLst/>
            <a:cxnLst/>
            <a:rect r="r" b="b" t="t" l="l"/>
            <a:pathLst>
              <a:path h="1776988" w="1900522">
                <a:moveTo>
                  <a:pt x="0" y="0"/>
                </a:moveTo>
                <a:lnTo>
                  <a:pt x="1900523" y="0"/>
                </a:lnTo>
                <a:lnTo>
                  <a:pt x="1900523" y="1776988"/>
                </a:lnTo>
                <a:lnTo>
                  <a:pt x="0" y="17769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8531845" y="5764907"/>
            <a:ext cx="1676608" cy="1676608"/>
          </a:xfrm>
          <a:custGeom>
            <a:avLst/>
            <a:gdLst/>
            <a:ahLst/>
            <a:cxnLst/>
            <a:rect r="r" b="b" t="t" l="l"/>
            <a:pathLst>
              <a:path h="1676608" w="1676608">
                <a:moveTo>
                  <a:pt x="0" y="0"/>
                </a:moveTo>
                <a:lnTo>
                  <a:pt x="1676608" y="0"/>
                </a:lnTo>
                <a:lnTo>
                  <a:pt x="1676608" y="1676608"/>
                </a:lnTo>
                <a:lnTo>
                  <a:pt x="0" y="16766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3659325" y="4360753"/>
            <a:ext cx="2541857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Autorisé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131896" y="2566494"/>
            <a:ext cx="10024207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Où est la limite ?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430886" y="4243171"/>
            <a:ext cx="2364158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Interdit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9349" y="1652336"/>
            <a:ext cx="10003489" cy="573003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39470" y="0"/>
                  </a:moveTo>
                  <a:lnTo>
                    <a:pt x="3725107" y="0"/>
                  </a:lnTo>
                  <a:cubicBezTo>
                    <a:pt x="3735575" y="0"/>
                    <a:pt x="3745614" y="4158"/>
                    <a:pt x="3753016" y="11561"/>
                  </a:cubicBezTo>
                  <a:cubicBezTo>
                    <a:pt x="3760419" y="18963"/>
                    <a:pt x="3764577" y="29002"/>
                    <a:pt x="3764577" y="39470"/>
                  </a:cubicBezTo>
                  <a:lnTo>
                    <a:pt x="3764577" y="2116894"/>
                  </a:lnTo>
                  <a:cubicBezTo>
                    <a:pt x="3764577" y="2127362"/>
                    <a:pt x="3760419" y="2137401"/>
                    <a:pt x="3753016" y="2144803"/>
                  </a:cubicBezTo>
                  <a:cubicBezTo>
                    <a:pt x="3745614" y="2152205"/>
                    <a:pt x="3735575" y="2156364"/>
                    <a:pt x="3725107" y="2156364"/>
                  </a:cubicBezTo>
                  <a:lnTo>
                    <a:pt x="39470" y="2156364"/>
                  </a:lnTo>
                  <a:cubicBezTo>
                    <a:pt x="29002" y="2156364"/>
                    <a:pt x="18963" y="2152205"/>
                    <a:pt x="11561" y="2144803"/>
                  </a:cubicBezTo>
                  <a:cubicBezTo>
                    <a:pt x="4158" y="2137401"/>
                    <a:pt x="0" y="2127362"/>
                    <a:pt x="0" y="2116894"/>
                  </a:cubicBezTo>
                  <a:lnTo>
                    <a:pt x="0" y="39470"/>
                  </a:lnTo>
                  <a:cubicBezTo>
                    <a:pt x="0" y="29002"/>
                    <a:pt x="4158" y="18963"/>
                    <a:pt x="11561" y="11561"/>
                  </a:cubicBezTo>
                  <a:cubicBezTo>
                    <a:pt x="18963" y="4158"/>
                    <a:pt x="29002" y="0"/>
                    <a:pt x="39470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59349" y="1569428"/>
            <a:ext cx="10003489" cy="5759540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39470" y="0"/>
                  </a:moveTo>
                  <a:lnTo>
                    <a:pt x="3725107" y="0"/>
                  </a:lnTo>
                  <a:cubicBezTo>
                    <a:pt x="3735575" y="0"/>
                    <a:pt x="3745614" y="4158"/>
                    <a:pt x="3753016" y="11561"/>
                  </a:cubicBezTo>
                  <a:cubicBezTo>
                    <a:pt x="3760419" y="18963"/>
                    <a:pt x="3764577" y="29002"/>
                    <a:pt x="3764577" y="39470"/>
                  </a:cubicBezTo>
                  <a:lnTo>
                    <a:pt x="3764577" y="2127997"/>
                  </a:lnTo>
                  <a:cubicBezTo>
                    <a:pt x="3764577" y="2138465"/>
                    <a:pt x="3760419" y="2148504"/>
                    <a:pt x="3753016" y="2155906"/>
                  </a:cubicBezTo>
                  <a:cubicBezTo>
                    <a:pt x="3745614" y="2163308"/>
                    <a:pt x="3735575" y="2167467"/>
                    <a:pt x="3725107" y="2167467"/>
                  </a:cubicBezTo>
                  <a:lnTo>
                    <a:pt x="39470" y="2167467"/>
                  </a:lnTo>
                  <a:cubicBezTo>
                    <a:pt x="29002" y="2167467"/>
                    <a:pt x="18963" y="2163308"/>
                    <a:pt x="11561" y="2155906"/>
                  </a:cubicBezTo>
                  <a:cubicBezTo>
                    <a:pt x="4158" y="2148504"/>
                    <a:pt x="0" y="2138465"/>
                    <a:pt x="0" y="2127997"/>
                  </a:cubicBezTo>
                  <a:lnTo>
                    <a:pt x="0" y="39470"/>
                  </a:lnTo>
                  <a:cubicBezTo>
                    <a:pt x="0" y="29002"/>
                    <a:pt x="4158" y="18963"/>
                    <a:pt x="11561" y="11561"/>
                  </a:cubicBezTo>
                  <a:cubicBezTo>
                    <a:pt x="18963" y="4158"/>
                    <a:pt x="29002" y="0"/>
                    <a:pt x="39470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194262" y="2256127"/>
            <a:ext cx="852692" cy="1781081"/>
          </a:xfrm>
          <a:custGeom>
            <a:avLst/>
            <a:gdLst/>
            <a:ahLst/>
            <a:cxnLst/>
            <a:rect r="r" b="b" t="t" l="l"/>
            <a:pathLst>
              <a:path h="1781081" w="852692">
                <a:moveTo>
                  <a:pt x="0" y="0"/>
                </a:moveTo>
                <a:lnTo>
                  <a:pt x="852693" y="0"/>
                </a:lnTo>
                <a:lnTo>
                  <a:pt x="852693" y="1781081"/>
                </a:lnTo>
                <a:lnTo>
                  <a:pt x="0" y="1781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45197" y="3442669"/>
            <a:ext cx="852692" cy="1781081"/>
          </a:xfrm>
          <a:custGeom>
            <a:avLst/>
            <a:gdLst/>
            <a:ahLst/>
            <a:cxnLst/>
            <a:rect r="r" b="b" t="t" l="l"/>
            <a:pathLst>
              <a:path h="1781081" w="852692">
                <a:moveTo>
                  <a:pt x="0" y="0"/>
                </a:moveTo>
                <a:lnTo>
                  <a:pt x="852692" y="0"/>
                </a:lnTo>
                <a:lnTo>
                  <a:pt x="852692" y="1781081"/>
                </a:lnTo>
                <a:lnTo>
                  <a:pt x="0" y="1781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173238" y="4592663"/>
            <a:ext cx="842343" cy="1759463"/>
          </a:xfrm>
          <a:custGeom>
            <a:avLst/>
            <a:gdLst/>
            <a:ahLst/>
            <a:cxnLst/>
            <a:rect r="r" b="b" t="t" l="l"/>
            <a:pathLst>
              <a:path h="1759463" w="842343">
                <a:moveTo>
                  <a:pt x="0" y="0"/>
                </a:moveTo>
                <a:lnTo>
                  <a:pt x="842343" y="0"/>
                </a:lnTo>
                <a:lnTo>
                  <a:pt x="842343" y="1759463"/>
                </a:lnTo>
                <a:lnTo>
                  <a:pt x="0" y="175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426358" y="2140814"/>
            <a:ext cx="852692" cy="1781081"/>
          </a:xfrm>
          <a:custGeom>
            <a:avLst/>
            <a:gdLst/>
            <a:ahLst/>
            <a:cxnLst/>
            <a:rect r="r" b="b" t="t" l="l"/>
            <a:pathLst>
              <a:path h="1781081" w="852692">
                <a:moveTo>
                  <a:pt x="0" y="0"/>
                </a:moveTo>
                <a:lnTo>
                  <a:pt x="852692" y="0"/>
                </a:lnTo>
                <a:lnTo>
                  <a:pt x="852692" y="1781081"/>
                </a:lnTo>
                <a:lnTo>
                  <a:pt x="0" y="1781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534126" y="3316633"/>
            <a:ext cx="852692" cy="1781081"/>
          </a:xfrm>
          <a:custGeom>
            <a:avLst/>
            <a:gdLst/>
            <a:ahLst/>
            <a:cxnLst/>
            <a:rect r="r" b="b" t="t" l="l"/>
            <a:pathLst>
              <a:path h="1781081" w="852692">
                <a:moveTo>
                  <a:pt x="0" y="0"/>
                </a:moveTo>
                <a:lnTo>
                  <a:pt x="852692" y="0"/>
                </a:lnTo>
                <a:lnTo>
                  <a:pt x="852692" y="1781081"/>
                </a:lnTo>
                <a:lnTo>
                  <a:pt x="0" y="1781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411149" y="4453703"/>
            <a:ext cx="932320" cy="1947405"/>
          </a:xfrm>
          <a:custGeom>
            <a:avLst/>
            <a:gdLst/>
            <a:ahLst/>
            <a:cxnLst/>
            <a:rect r="r" b="b" t="t" l="l"/>
            <a:pathLst>
              <a:path h="1947405" w="932320">
                <a:moveTo>
                  <a:pt x="0" y="0"/>
                </a:moveTo>
                <a:lnTo>
                  <a:pt x="932321" y="0"/>
                </a:lnTo>
                <a:lnTo>
                  <a:pt x="932321" y="1947406"/>
                </a:lnTo>
                <a:lnTo>
                  <a:pt x="0" y="1947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087276" y="3316977"/>
            <a:ext cx="2791409" cy="3378399"/>
            <a:chOff x="0" y="0"/>
            <a:chExt cx="1169813" cy="141580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907851" y="1159914"/>
            <a:ext cx="14936503" cy="8208983"/>
            <a:chOff x="0" y="0"/>
            <a:chExt cx="1776146" cy="97615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776146" cy="976156"/>
            </a:xfrm>
            <a:custGeom>
              <a:avLst/>
              <a:gdLst/>
              <a:ahLst/>
              <a:cxnLst/>
              <a:rect r="r" b="b" t="t" l="l"/>
              <a:pathLst>
                <a:path h="976156" w="1776146">
                  <a:moveTo>
                    <a:pt x="0" y="0"/>
                  </a:moveTo>
                  <a:lnTo>
                    <a:pt x="1776146" y="0"/>
                  </a:lnTo>
                  <a:lnTo>
                    <a:pt x="1776146" y="976156"/>
                  </a:lnTo>
                  <a:lnTo>
                    <a:pt x="0" y="976156"/>
                  </a:lnTo>
                  <a:close/>
                </a:path>
              </a:pathLst>
            </a:custGeom>
            <a:solidFill>
              <a:srgbClr val="EDE8BE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776146" cy="10142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015302" y="3251130"/>
            <a:ext cx="2791440" cy="3368821"/>
            <a:chOff x="0" y="0"/>
            <a:chExt cx="1169826" cy="141179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240384">
            <a:off x="5813126" y="3149865"/>
            <a:ext cx="1233539" cy="318477"/>
          </a:xfrm>
          <a:custGeom>
            <a:avLst/>
            <a:gdLst/>
            <a:ahLst/>
            <a:cxnLst/>
            <a:rect r="r" b="b" t="t" l="l"/>
            <a:pathLst>
              <a:path h="318477" w="1233539">
                <a:moveTo>
                  <a:pt x="0" y="0"/>
                </a:moveTo>
                <a:lnTo>
                  <a:pt x="1233539" y="0"/>
                </a:lnTo>
                <a:lnTo>
                  <a:pt x="1233539" y="318477"/>
                </a:lnTo>
                <a:lnTo>
                  <a:pt x="0" y="318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8095748" y="3316977"/>
            <a:ext cx="2791409" cy="3378399"/>
            <a:chOff x="0" y="0"/>
            <a:chExt cx="1169813" cy="141580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8164435" y="3309104"/>
            <a:ext cx="2791440" cy="3368821"/>
            <a:chOff x="0" y="0"/>
            <a:chExt cx="1169826" cy="141179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-167141">
            <a:off x="8934671" y="3149865"/>
            <a:ext cx="1233539" cy="318477"/>
          </a:xfrm>
          <a:custGeom>
            <a:avLst/>
            <a:gdLst/>
            <a:ahLst/>
            <a:cxnLst/>
            <a:rect r="r" b="b" t="t" l="l"/>
            <a:pathLst>
              <a:path h="318477" w="1233539">
                <a:moveTo>
                  <a:pt x="0" y="0"/>
                </a:moveTo>
                <a:lnTo>
                  <a:pt x="1233539" y="0"/>
                </a:lnTo>
                <a:lnTo>
                  <a:pt x="1233539" y="318477"/>
                </a:lnTo>
                <a:lnTo>
                  <a:pt x="0" y="318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2078804" y="3316977"/>
            <a:ext cx="2791409" cy="3378399"/>
            <a:chOff x="0" y="0"/>
            <a:chExt cx="1169813" cy="1415806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2006829" y="3251130"/>
            <a:ext cx="2791440" cy="3368821"/>
            <a:chOff x="0" y="0"/>
            <a:chExt cx="1169826" cy="1411792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-167141">
            <a:off x="2691580" y="3149865"/>
            <a:ext cx="1233539" cy="318477"/>
          </a:xfrm>
          <a:custGeom>
            <a:avLst/>
            <a:gdLst/>
            <a:ahLst/>
            <a:cxnLst/>
            <a:rect r="r" b="b" t="t" l="l"/>
            <a:pathLst>
              <a:path h="318477" w="1233539">
                <a:moveTo>
                  <a:pt x="0" y="0"/>
                </a:moveTo>
                <a:lnTo>
                  <a:pt x="1233540" y="0"/>
                </a:lnTo>
                <a:lnTo>
                  <a:pt x="1233540" y="318477"/>
                </a:lnTo>
                <a:lnTo>
                  <a:pt x="0" y="318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2228127" y="3516213"/>
            <a:ext cx="2326243" cy="2326234"/>
            <a:chOff x="0" y="0"/>
            <a:chExt cx="6350025" cy="63500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0"/>
              <a:stretch>
                <a:fillRect l="-30159" t="0" r="-30159" b="0"/>
              </a:stretch>
            </a:blipFill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5499875" y="3874817"/>
            <a:ext cx="1877813" cy="1877813"/>
          </a:xfrm>
          <a:custGeom>
            <a:avLst/>
            <a:gdLst/>
            <a:ahLst/>
            <a:cxnLst/>
            <a:rect r="r" b="b" t="t" l="l"/>
            <a:pathLst>
              <a:path h="1877813" w="1877813">
                <a:moveTo>
                  <a:pt x="0" y="0"/>
                </a:moveTo>
                <a:lnTo>
                  <a:pt x="1877813" y="0"/>
                </a:lnTo>
                <a:lnTo>
                  <a:pt x="1877813" y="1877813"/>
                </a:lnTo>
                <a:lnTo>
                  <a:pt x="0" y="18778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11030686" y="3316977"/>
            <a:ext cx="2791440" cy="3368821"/>
            <a:chOff x="0" y="0"/>
            <a:chExt cx="1169826" cy="1411792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C1FF72"/>
            </a:solidFill>
            <a:ln cap="sq">
              <a:noFill/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8588006" y="3997872"/>
            <a:ext cx="1846340" cy="1631703"/>
          </a:xfrm>
          <a:custGeom>
            <a:avLst/>
            <a:gdLst/>
            <a:ahLst/>
            <a:cxnLst/>
            <a:rect r="r" b="b" t="t" l="l"/>
            <a:pathLst>
              <a:path h="1631703" w="1846340">
                <a:moveTo>
                  <a:pt x="0" y="0"/>
                </a:moveTo>
                <a:lnTo>
                  <a:pt x="1846340" y="0"/>
                </a:lnTo>
                <a:lnTo>
                  <a:pt x="1846340" y="1631703"/>
                </a:lnTo>
                <a:lnTo>
                  <a:pt x="0" y="16317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8822957" y="4051251"/>
            <a:ext cx="1450235" cy="1768579"/>
          </a:xfrm>
          <a:custGeom>
            <a:avLst/>
            <a:gdLst/>
            <a:ahLst/>
            <a:cxnLst/>
            <a:rect r="r" b="b" t="t" l="l"/>
            <a:pathLst>
              <a:path h="1768579" w="1450235">
                <a:moveTo>
                  <a:pt x="0" y="0"/>
                </a:moveTo>
                <a:lnTo>
                  <a:pt x="1450235" y="0"/>
                </a:lnTo>
                <a:lnTo>
                  <a:pt x="1450235" y="1768579"/>
                </a:lnTo>
                <a:lnTo>
                  <a:pt x="0" y="17685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1388304" y="3540132"/>
            <a:ext cx="1417933" cy="1478979"/>
          </a:xfrm>
          <a:custGeom>
            <a:avLst/>
            <a:gdLst/>
            <a:ahLst/>
            <a:cxnLst/>
            <a:rect r="r" b="b" t="t" l="l"/>
            <a:pathLst>
              <a:path h="1478979" w="1417933">
                <a:moveTo>
                  <a:pt x="0" y="0"/>
                </a:moveTo>
                <a:lnTo>
                  <a:pt x="1417932" y="0"/>
                </a:lnTo>
                <a:lnTo>
                  <a:pt x="1417932" y="1478979"/>
                </a:lnTo>
                <a:lnTo>
                  <a:pt x="0" y="14789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1691395" y="4935540"/>
            <a:ext cx="1959087" cy="844856"/>
          </a:xfrm>
          <a:custGeom>
            <a:avLst/>
            <a:gdLst/>
            <a:ahLst/>
            <a:cxnLst/>
            <a:rect r="r" b="b" t="t" l="l"/>
            <a:pathLst>
              <a:path h="844856" w="1959087">
                <a:moveTo>
                  <a:pt x="0" y="0"/>
                </a:moveTo>
                <a:lnTo>
                  <a:pt x="1959088" y="0"/>
                </a:lnTo>
                <a:lnTo>
                  <a:pt x="1959088" y="844857"/>
                </a:lnTo>
                <a:lnTo>
                  <a:pt x="0" y="84485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240384">
            <a:off x="12195351" y="3199854"/>
            <a:ext cx="1233539" cy="318477"/>
          </a:xfrm>
          <a:custGeom>
            <a:avLst/>
            <a:gdLst/>
            <a:ahLst/>
            <a:cxnLst/>
            <a:rect r="r" b="b" t="t" l="l"/>
            <a:pathLst>
              <a:path h="318477" w="1233539">
                <a:moveTo>
                  <a:pt x="0" y="0"/>
                </a:moveTo>
                <a:lnTo>
                  <a:pt x="1233539" y="0"/>
                </a:lnTo>
                <a:lnTo>
                  <a:pt x="1233539" y="318477"/>
                </a:lnTo>
                <a:lnTo>
                  <a:pt x="0" y="318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8" id="58"/>
          <p:cNvGrpSpPr/>
          <p:nvPr/>
        </p:nvGrpSpPr>
        <p:grpSpPr>
          <a:xfrm rot="0">
            <a:off x="14041201" y="3326577"/>
            <a:ext cx="2728923" cy="3293373"/>
            <a:chOff x="0" y="0"/>
            <a:chExt cx="1169826" cy="1411792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EAB82"/>
            </a:solidFill>
            <a:ln cap="sq">
              <a:noFill/>
              <a:prstDash val="solid"/>
              <a:miter/>
            </a:ln>
          </p:spPr>
        </p:sp>
        <p:sp>
          <p:nvSpPr>
            <p:cNvPr name="TextBox 60" id="60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1" id="61"/>
          <p:cNvSpPr/>
          <p:nvPr/>
        </p:nvSpPr>
        <p:spPr>
          <a:xfrm flipH="false" flipV="false" rot="-167141">
            <a:off x="14666472" y="3125537"/>
            <a:ext cx="1176511" cy="303754"/>
          </a:xfrm>
          <a:custGeom>
            <a:avLst/>
            <a:gdLst/>
            <a:ahLst/>
            <a:cxnLst/>
            <a:rect r="r" b="b" t="t" l="l"/>
            <a:pathLst>
              <a:path h="303754" w="1176511">
                <a:moveTo>
                  <a:pt x="0" y="0"/>
                </a:moveTo>
                <a:lnTo>
                  <a:pt x="1176511" y="0"/>
                </a:lnTo>
                <a:lnTo>
                  <a:pt x="1176511" y="303754"/>
                </a:lnTo>
                <a:lnTo>
                  <a:pt x="0" y="30375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4558766" y="3909146"/>
            <a:ext cx="1834383" cy="1834383"/>
          </a:xfrm>
          <a:custGeom>
            <a:avLst/>
            <a:gdLst/>
            <a:ahLst/>
            <a:cxnLst/>
            <a:rect r="r" b="b" t="t" l="l"/>
            <a:pathLst>
              <a:path h="1834383" w="1834383">
                <a:moveTo>
                  <a:pt x="0" y="0"/>
                </a:moveTo>
                <a:lnTo>
                  <a:pt x="1834383" y="0"/>
                </a:lnTo>
                <a:lnTo>
                  <a:pt x="1834383" y="1834383"/>
                </a:lnTo>
                <a:lnTo>
                  <a:pt x="0" y="183438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1791172" y="3969064"/>
            <a:ext cx="802044" cy="503282"/>
          </a:xfrm>
          <a:custGeom>
            <a:avLst/>
            <a:gdLst/>
            <a:ahLst/>
            <a:cxnLst/>
            <a:rect r="r" b="b" t="t" l="l"/>
            <a:pathLst>
              <a:path h="503282" w="802044">
                <a:moveTo>
                  <a:pt x="0" y="0"/>
                </a:moveTo>
                <a:lnTo>
                  <a:pt x="802044" y="0"/>
                </a:lnTo>
                <a:lnTo>
                  <a:pt x="802044" y="503282"/>
                </a:lnTo>
                <a:lnTo>
                  <a:pt x="0" y="50328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2495635" y="6013720"/>
            <a:ext cx="1813829" cy="36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105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Rigolo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5499875" y="5995642"/>
            <a:ext cx="1822293" cy="36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105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Rare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8548559" y="6064803"/>
            <a:ext cx="1885788" cy="365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105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Sans risque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3065606" y="1426553"/>
            <a:ext cx="12156787" cy="128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Autorisé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1037733" y="5929180"/>
            <a:ext cx="2756780" cy="736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sz="2105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Inoffensive</a:t>
            </a:r>
          </a:p>
          <a:p>
            <a:pPr algn="ctr">
              <a:lnSpc>
                <a:spcPts val="2947"/>
              </a:lnSpc>
            </a:pPr>
            <a:r>
              <a:rPr lang="en-US" sz="2105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Gestes et paroles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4068195" y="6108984"/>
            <a:ext cx="2695039" cy="348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058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Stop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4554370" y="6857301"/>
            <a:ext cx="8983183" cy="1934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9"/>
              </a:lnSpc>
            </a:pPr>
            <a:r>
              <a:rPr lang="en-US" sz="5542">
                <a:solidFill>
                  <a:srgbClr val="3C2E3D"/>
                </a:solidFill>
                <a:latin typeface="More Sugar"/>
                <a:ea typeface="More Sugar"/>
                <a:cs typeface="More Sugar"/>
                <a:sym typeface="More Sugar"/>
              </a:rPr>
              <a:t>Quand le jeu blesse, il faut que ça cesse !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C2E3D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5328635" y="9326881"/>
            <a:ext cx="7327614" cy="418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Dans mon bertel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DAGw-YiR47k</dc:identifier>
  <dcterms:modified xsi:type="dcterms:W3CDTF">2011-08-01T06:04:30Z</dcterms:modified>
  <cp:revision>1</cp:revision>
  <dc:title>Enseignement moral et civique</dc:title>
</cp:coreProperties>
</file>